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0"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6" r:id="rId16"/>
    <p:sldId id="274" r:id="rId17"/>
    <p:sldId id="271" r:id="rId18"/>
    <p:sldId id="273" r:id="rId19"/>
    <p:sldId id="275" r:id="rId20"/>
    <p:sldId id="277" r:id="rId21"/>
    <p:sldId id="272" r:id="rId22"/>
    <p:sldId id="278" r:id="rId23"/>
    <p:sldId id="279" r:id="rId24"/>
    <p:sldId id="280" r:id="rId25"/>
    <p:sldId id="281" r:id="rId26"/>
    <p:sldId id="282" r:id="rId27"/>
    <p:sldId id="283" r:id="rId28"/>
    <p:sldId id="284" r:id="rId29"/>
    <p:sldId id="289" r:id="rId30"/>
    <p:sldId id="285" r:id="rId31"/>
    <p:sldId id="290" r:id="rId32"/>
    <p:sldId id="286" r:id="rId33"/>
    <p:sldId id="287" r:id="rId34"/>
    <p:sldId id="288" r:id="rId35"/>
    <p:sldId id="291" r:id="rId36"/>
    <p:sldId id="292" r:id="rId37"/>
    <p:sldId id="293" r:id="rId38"/>
    <p:sldId id="294" r:id="rId39"/>
    <p:sldId id="298" r:id="rId40"/>
    <p:sldId id="295" r:id="rId41"/>
    <p:sldId id="296" r:id="rId42"/>
    <p:sldId id="297" r:id="rId43"/>
    <p:sldId id="29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04F0AE-6A06-4A16-ACAC-18E1042FAC06}" v="63" dt="2022-06-29T09:32:34.2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7" autoAdjust="0"/>
    <p:restoredTop sz="94660"/>
  </p:normalViewPr>
  <p:slideViewPr>
    <p:cSldViewPr snapToGrid="0">
      <p:cViewPr>
        <p:scale>
          <a:sx n="33" d="100"/>
          <a:sy n="33" d="100"/>
        </p:scale>
        <p:origin x="1316" y="7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chita Bhogapuram" userId="a8d0f682-e697-4aa5-b613-06e1867db987" providerId="ADAL" clId="{5304F0AE-6A06-4A16-ACAC-18E1042FAC06}"/>
    <pc:docChg chg="undo custSel addSld delSld modSld sldOrd">
      <pc:chgData name="Ruchita Bhogapuram" userId="a8d0f682-e697-4aa5-b613-06e1867db987" providerId="ADAL" clId="{5304F0AE-6A06-4A16-ACAC-18E1042FAC06}" dt="2022-07-03T08:32:42.785" v="2930" actId="26606"/>
      <pc:docMkLst>
        <pc:docMk/>
      </pc:docMkLst>
      <pc:sldChg chg="addSp delSp modSp mod setBg">
        <pc:chgData name="Ruchita Bhogapuram" userId="a8d0f682-e697-4aa5-b613-06e1867db987" providerId="ADAL" clId="{5304F0AE-6A06-4A16-ACAC-18E1042FAC06}" dt="2022-06-29T06:35:50.759" v="727" actId="14100"/>
        <pc:sldMkLst>
          <pc:docMk/>
          <pc:sldMk cId="1375763728" sldId="257"/>
        </pc:sldMkLst>
        <pc:spChg chg="add del mod">
          <ac:chgData name="Ruchita Bhogapuram" userId="a8d0f682-e697-4aa5-b613-06e1867db987" providerId="ADAL" clId="{5304F0AE-6A06-4A16-ACAC-18E1042FAC06}" dt="2022-06-29T06:05:40.006" v="34" actId="478"/>
          <ac:spMkLst>
            <pc:docMk/>
            <pc:sldMk cId="1375763728" sldId="257"/>
            <ac:spMk id="4" creationId="{A58992B2-913C-62F9-E3F8-4A964D3E6F91}"/>
          </ac:spMkLst>
        </pc:spChg>
        <pc:spChg chg="add mod">
          <ac:chgData name="Ruchita Bhogapuram" userId="a8d0f682-e697-4aa5-b613-06e1867db987" providerId="ADAL" clId="{5304F0AE-6A06-4A16-ACAC-18E1042FAC06}" dt="2022-06-29T06:35:37.060" v="725" actId="26606"/>
          <ac:spMkLst>
            <pc:docMk/>
            <pc:sldMk cId="1375763728" sldId="257"/>
            <ac:spMk id="7" creationId="{6C891E33-39A5-735F-0CAF-FB4E67C48228}"/>
          </ac:spMkLst>
        </pc:spChg>
        <pc:spChg chg="add">
          <ac:chgData name="Ruchita Bhogapuram" userId="a8d0f682-e697-4aa5-b613-06e1867db987" providerId="ADAL" clId="{5304F0AE-6A06-4A16-ACAC-18E1042FAC06}" dt="2022-06-29T06:35:37.060" v="725" actId="26606"/>
          <ac:spMkLst>
            <pc:docMk/>
            <pc:sldMk cId="1375763728" sldId="257"/>
            <ac:spMk id="24" creationId="{C5BDD1EA-D8C1-45AF-9F0A-14A2A137BA2A}"/>
          </ac:spMkLst>
        </pc:spChg>
        <pc:spChg chg="add">
          <ac:chgData name="Ruchita Bhogapuram" userId="a8d0f682-e697-4aa5-b613-06e1867db987" providerId="ADAL" clId="{5304F0AE-6A06-4A16-ACAC-18E1042FAC06}" dt="2022-06-29T06:35:37.060" v="725" actId="26606"/>
          <ac:spMkLst>
            <pc:docMk/>
            <pc:sldMk cId="1375763728" sldId="257"/>
            <ac:spMk id="26" creationId="{14354E08-0068-48D7-A8AD-84C7B1CF585D}"/>
          </ac:spMkLst>
        </pc:spChg>
        <pc:grpChg chg="add">
          <ac:chgData name="Ruchita Bhogapuram" userId="a8d0f682-e697-4aa5-b613-06e1867db987" providerId="ADAL" clId="{5304F0AE-6A06-4A16-ACAC-18E1042FAC06}" dt="2022-06-29T06:35:37.060" v="725" actId="26606"/>
          <ac:grpSpMkLst>
            <pc:docMk/>
            <pc:sldMk cId="1375763728" sldId="257"/>
            <ac:grpSpMk id="28" creationId="{A779F34F-2960-4B81-BA08-445B6F6A0CD7}"/>
          </ac:grpSpMkLst>
        </pc:grpChg>
        <pc:picChg chg="add del mod">
          <ac:chgData name="Ruchita Bhogapuram" userId="a8d0f682-e697-4aa5-b613-06e1867db987" providerId="ADAL" clId="{5304F0AE-6A06-4A16-ACAC-18E1042FAC06}" dt="2022-06-29T06:05:34.233" v="33" actId="478"/>
          <ac:picMkLst>
            <pc:docMk/>
            <pc:sldMk cId="1375763728" sldId="257"/>
            <ac:picMk id="3" creationId="{AA92ADAE-3F7D-62DC-988C-CDA56B601A66}"/>
          </ac:picMkLst>
        </pc:picChg>
        <pc:picChg chg="add del mod">
          <ac:chgData name="Ruchita Bhogapuram" userId="a8d0f682-e697-4aa5-b613-06e1867db987" providerId="ADAL" clId="{5304F0AE-6A06-4A16-ACAC-18E1042FAC06}" dt="2022-06-29T06:34:44.660" v="717" actId="478"/>
          <ac:picMkLst>
            <pc:docMk/>
            <pc:sldMk cId="1375763728" sldId="257"/>
            <ac:picMk id="6" creationId="{DE6588D5-996B-31B5-4B18-84DDD92964A2}"/>
          </ac:picMkLst>
        </pc:picChg>
        <pc:picChg chg="add mod">
          <ac:chgData name="Ruchita Bhogapuram" userId="a8d0f682-e697-4aa5-b613-06e1867db987" providerId="ADAL" clId="{5304F0AE-6A06-4A16-ACAC-18E1042FAC06}" dt="2022-06-29T06:35:50.759" v="727" actId="14100"/>
          <ac:picMkLst>
            <pc:docMk/>
            <pc:sldMk cId="1375763728" sldId="257"/>
            <ac:picMk id="9" creationId="{3204B99B-1900-6082-D1A0-E346E1668232}"/>
          </ac:picMkLst>
        </pc:picChg>
        <pc:cxnChg chg="add">
          <ac:chgData name="Ruchita Bhogapuram" userId="a8d0f682-e697-4aa5-b613-06e1867db987" providerId="ADAL" clId="{5304F0AE-6A06-4A16-ACAC-18E1042FAC06}" dt="2022-06-29T06:35:37.060" v="725" actId="26606"/>
          <ac:cxnSpMkLst>
            <pc:docMk/>
            <pc:sldMk cId="1375763728" sldId="257"/>
            <ac:cxnSpMk id="14" creationId="{8FD48FB1-66D8-4676-B0AA-C139A1DB78D1}"/>
          </ac:cxnSpMkLst>
        </pc:cxnChg>
        <pc:cxnChg chg="add">
          <ac:chgData name="Ruchita Bhogapuram" userId="a8d0f682-e697-4aa5-b613-06e1867db987" providerId="ADAL" clId="{5304F0AE-6A06-4A16-ACAC-18E1042FAC06}" dt="2022-06-29T06:35:37.060" v="725" actId="26606"/>
          <ac:cxnSpMkLst>
            <pc:docMk/>
            <pc:sldMk cId="1375763728" sldId="257"/>
            <ac:cxnSpMk id="16" creationId="{F033F5AE-6728-4F19-8DED-658E674B31B9}"/>
          </ac:cxnSpMkLst>
        </pc:cxnChg>
        <pc:cxnChg chg="add">
          <ac:chgData name="Ruchita Bhogapuram" userId="a8d0f682-e697-4aa5-b613-06e1867db987" providerId="ADAL" clId="{5304F0AE-6A06-4A16-ACAC-18E1042FAC06}" dt="2022-06-29T06:35:37.060" v="725" actId="26606"/>
          <ac:cxnSpMkLst>
            <pc:docMk/>
            <pc:sldMk cId="1375763728" sldId="257"/>
            <ac:cxnSpMk id="18" creationId="{82C7D74A-18BA-4709-A808-44E8815C4430}"/>
          </ac:cxnSpMkLst>
        </pc:cxnChg>
        <pc:cxnChg chg="add">
          <ac:chgData name="Ruchita Bhogapuram" userId="a8d0f682-e697-4aa5-b613-06e1867db987" providerId="ADAL" clId="{5304F0AE-6A06-4A16-ACAC-18E1042FAC06}" dt="2022-06-29T06:35:37.060" v="725" actId="26606"/>
          <ac:cxnSpMkLst>
            <pc:docMk/>
            <pc:sldMk cId="1375763728" sldId="257"/>
            <ac:cxnSpMk id="20" creationId="{B5164A3F-1561-4039-8185-AB0EEB713EA7}"/>
          </ac:cxnSpMkLst>
        </pc:cxnChg>
        <pc:cxnChg chg="add">
          <ac:chgData name="Ruchita Bhogapuram" userId="a8d0f682-e697-4aa5-b613-06e1867db987" providerId="ADAL" clId="{5304F0AE-6A06-4A16-ACAC-18E1042FAC06}" dt="2022-06-29T06:35:37.060" v="725" actId="26606"/>
          <ac:cxnSpMkLst>
            <pc:docMk/>
            <pc:sldMk cId="1375763728" sldId="257"/>
            <ac:cxnSpMk id="22" creationId="{2A35DB53-42BE-460E-9CA1-1294C98463CB}"/>
          </ac:cxnSpMkLst>
        </pc:cxnChg>
      </pc:sldChg>
      <pc:sldChg chg="addSp modSp new mod">
        <pc:chgData name="Ruchita Bhogapuram" userId="a8d0f682-e697-4aa5-b613-06e1867db987" providerId="ADAL" clId="{5304F0AE-6A06-4A16-ACAC-18E1042FAC06}" dt="2022-06-29T06:10:49.100" v="115" actId="1076"/>
        <pc:sldMkLst>
          <pc:docMk/>
          <pc:sldMk cId="1293256103" sldId="258"/>
        </pc:sldMkLst>
        <pc:spChg chg="add mod">
          <ac:chgData name="Ruchita Bhogapuram" userId="a8d0f682-e697-4aa5-b613-06e1867db987" providerId="ADAL" clId="{5304F0AE-6A06-4A16-ACAC-18E1042FAC06}" dt="2022-06-29T06:10:03.691" v="109" actId="20577"/>
          <ac:spMkLst>
            <pc:docMk/>
            <pc:sldMk cId="1293256103" sldId="258"/>
            <ac:spMk id="2" creationId="{76DBD332-304D-603A-DE76-D76E166F76AC}"/>
          </ac:spMkLst>
        </pc:spChg>
        <pc:spChg chg="add mod">
          <ac:chgData name="Ruchita Bhogapuram" userId="a8d0f682-e697-4aa5-b613-06e1867db987" providerId="ADAL" clId="{5304F0AE-6A06-4A16-ACAC-18E1042FAC06}" dt="2022-06-29T06:08:47.727" v="92" actId="20577"/>
          <ac:spMkLst>
            <pc:docMk/>
            <pc:sldMk cId="1293256103" sldId="258"/>
            <ac:spMk id="3" creationId="{AF5AA7B0-C391-0CB2-53D9-49E7E6D05F43}"/>
          </ac:spMkLst>
        </pc:spChg>
        <pc:picChg chg="add mod">
          <ac:chgData name="Ruchita Bhogapuram" userId="a8d0f682-e697-4aa5-b613-06e1867db987" providerId="ADAL" clId="{5304F0AE-6A06-4A16-ACAC-18E1042FAC06}" dt="2022-06-29T06:10:49.100" v="115" actId="1076"/>
          <ac:picMkLst>
            <pc:docMk/>
            <pc:sldMk cId="1293256103" sldId="258"/>
            <ac:picMk id="5" creationId="{99B5A4A0-79C8-0E54-0CE6-E5219DDF9BF6}"/>
          </ac:picMkLst>
        </pc:picChg>
      </pc:sldChg>
      <pc:sldChg chg="addSp modSp new mod">
        <pc:chgData name="Ruchita Bhogapuram" userId="a8d0f682-e697-4aa5-b613-06e1867db987" providerId="ADAL" clId="{5304F0AE-6A06-4A16-ACAC-18E1042FAC06}" dt="2022-06-29T06:13:43.928" v="148" actId="1076"/>
        <pc:sldMkLst>
          <pc:docMk/>
          <pc:sldMk cId="3265837167" sldId="259"/>
        </pc:sldMkLst>
        <pc:spChg chg="add mod">
          <ac:chgData name="Ruchita Bhogapuram" userId="a8d0f682-e697-4aa5-b613-06e1867db987" providerId="ADAL" clId="{5304F0AE-6A06-4A16-ACAC-18E1042FAC06}" dt="2022-06-29T06:12:16.767" v="142" actId="2710"/>
          <ac:spMkLst>
            <pc:docMk/>
            <pc:sldMk cId="3265837167" sldId="259"/>
            <ac:spMk id="3" creationId="{E8B02833-8C9C-99A8-51B5-E4BEBD3FC201}"/>
          </ac:spMkLst>
        </pc:spChg>
        <pc:picChg chg="add mod">
          <ac:chgData name="Ruchita Bhogapuram" userId="a8d0f682-e697-4aa5-b613-06e1867db987" providerId="ADAL" clId="{5304F0AE-6A06-4A16-ACAC-18E1042FAC06}" dt="2022-06-29T06:13:43.928" v="148" actId="1076"/>
          <ac:picMkLst>
            <pc:docMk/>
            <pc:sldMk cId="3265837167" sldId="259"/>
            <ac:picMk id="5" creationId="{E0D80767-33D7-F235-0D11-A45FF6B10DF6}"/>
          </ac:picMkLst>
        </pc:picChg>
      </pc:sldChg>
      <pc:sldChg chg="addSp delSp modSp new mod ord setBg">
        <pc:chgData name="Ruchita Bhogapuram" userId="a8d0f682-e697-4aa5-b613-06e1867db987" providerId="ADAL" clId="{5304F0AE-6A06-4A16-ACAC-18E1042FAC06}" dt="2022-06-29T09:11:13.557" v="2692"/>
        <pc:sldMkLst>
          <pc:docMk/>
          <pc:sldMk cId="1998175811" sldId="260"/>
        </pc:sldMkLst>
        <pc:spChg chg="add del mod">
          <ac:chgData name="Ruchita Bhogapuram" userId="a8d0f682-e697-4aa5-b613-06e1867db987" providerId="ADAL" clId="{5304F0AE-6A06-4A16-ACAC-18E1042FAC06}" dt="2022-06-29T06:17:11.300" v="163" actId="478"/>
          <ac:spMkLst>
            <pc:docMk/>
            <pc:sldMk cId="1998175811" sldId="260"/>
            <ac:spMk id="4" creationId="{B7402BF3-D2B7-2ADF-0A26-E952C607BD17}"/>
          </ac:spMkLst>
        </pc:spChg>
        <pc:spChg chg="add del mod">
          <ac:chgData name="Ruchita Bhogapuram" userId="a8d0f682-e697-4aa5-b613-06e1867db987" providerId="ADAL" clId="{5304F0AE-6A06-4A16-ACAC-18E1042FAC06}" dt="2022-06-29T07:43:00.350" v="2025" actId="26606"/>
          <ac:spMkLst>
            <pc:docMk/>
            <pc:sldMk cId="1998175811" sldId="260"/>
            <ac:spMk id="5" creationId="{AB765F18-FF60-187B-ED97-F469F3EC8D54}"/>
          </ac:spMkLst>
        </pc:spChg>
        <pc:spChg chg="add del">
          <ac:chgData name="Ruchita Bhogapuram" userId="a8d0f682-e697-4aa5-b613-06e1867db987" providerId="ADAL" clId="{5304F0AE-6A06-4A16-ACAC-18E1042FAC06}" dt="2022-06-29T07:42:21.667" v="2020" actId="26606"/>
          <ac:spMkLst>
            <pc:docMk/>
            <pc:sldMk cId="1998175811" sldId="260"/>
            <ac:spMk id="16" creationId="{AB765F18-FF60-187B-ED97-F469F3EC8D54}"/>
          </ac:spMkLst>
        </pc:spChg>
        <pc:spChg chg="add del">
          <ac:chgData name="Ruchita Bhogapuram" userId="a8d0f682-e697-4aa5-b613-06e1867db987" providerId="ADAL" clId="{5304F0AE-6A06-4A16-ACAC-18E1042FAC06}" dt="2022-06-29T07:43:00.332" v="2024" actId="26606"/>
          <ac:spMkLst>
            <pc:docMk/>
            <pc:sldMk cId="1998175811" sldId="260"/>
            <ac:spMk id="21" creationId="{AB765F18-FF60-187B-ED97-F469F3EC8D54}"/>
          </ac:spMkLst>
        </pc:spChg>
        <pc:spChg chg="add del">
          <ac:chgData name="Ruchita Bhogapuram" userId="a8d0f682-e697-4aa5-b613-06e1867db987" providerId="ADAL" clId="{5304F0AE-6A06-4A16-ACAC-18E1042FAC06}" dt="2022-06-29T07:52:27.707" v="2078" actId="26606"/>
          <ac:spMkLst>
            <pc:docMk/>
            <pc:sldMk cId="1998175811" sldId="260"/>
            <ac:spMk id="35" creationId="{E09CCB3F-DBCE-4964-9E34-8C5DE80EF4B5}"/>
          </ac:spMkLst>
        </pc:spChg>
        <pc:spChg chg="add del">
          <ac:chgData name="Ruchita Bhogapuram" userId="a8d0f682-e697-4aa5-b613-06e1867db987" providerId="ADAL" clId="{5304F0AE-6A06-4A16-ACAC-18E1042FAC06}" dt="2022-06-29T07:52:27.707" v="2078" actId="26606"/>
          <ac:spMkLst>
            <pc:docMk/>
            <pc:sldMk cId="1998175811" sldId="260"/>
            <ac:spMk id="37" creationId="{1DFF944F-74BA-483A-82C0-64E3AAF4AE98}"/>
          </ac:spMkLst>
        </pc:spChg>
        <pc:grpChg chg="add del">
          <ac:chgData name="Ruchita Bhogapuram" userId="a8d0f682-e697-4aa5-b613-06e1867db987" providerId="ADAL" clId="{5304F0AE-6A06-4A16-ACAC-18E1042FAC06}" dt="2022-06-29T07:42:21.667" v="2020" actId="26606"/>
          <ac:grpSpMkLst>
            <pc:docMk/>
            <pc:sldMk cId="1998175811" sldId="260"/>
            <ac:grpSpMk id="10" creationId="{62CE031E-EE35-4AA7-9784-805093327786}"/>
          </ac:grpSpMkLst>
        </pc:grpChg>
        <pc:grpChg chg="add del">
          <ac:chgData name="Ruchita Bhogapuram" userId="a8d0f682-e697-4aa5-b613-06e1867db987" providerId="ADAL" clId="{5304F0AE-6A06-4A16-ACAC-18E1042FAC06}" dt="2022-06-29T07:43:00.332" v="2024" actId="26606"/>
          <ac:grpSpMkLst>
            <pc:docMk/>
            <pc:sldMk cId="1998175811" sldId="260"/>
            <ac:grpSpMk id="20" creationId="{62CE031E-EE35-4AA7-9784-805093327786}"/>
          </ac:grpSpMkLst>
        </pc:grpChg>
        <pc:grpChg chg="add del">
          <ac:chgData name="Ruchita Bhogapuram" userId="a8d0f682-e697-4aa5-b613-06e1867db987" providerId="ADAL" clId="{5304F0AE-6A06-4A16-ACAC-18E1042FAC06}" dt="2022-06-29T07:52:27.707" v="2078" actId="26606"/>
          <ac:grpSpMkLst>
            <pc:docMk/>
            <pc:sldMk cId="1998175811" sldId="260"/>
            <ac:grpSpMk id="28" creationId="{8F1EF17D-1B70-428C-8A8A-A2C5B390E1E9}"/>
          </ac:grpSpMkLst>
        </pc:grpChg>
        <pc:grpChg chg="add del">
          <ac:chgData name="Ruchita Bhogapuram" userId="a8d0f682-e697-4aa5-b613-06e1867db987" providerId="ADAL" clId="{5304F0AE-6A06-4A16-ACAC-18E1042FAC06}" dt="2022-06-29T07:52:27.707" v="2078" actId="26606"/>
          <ac:grpSpMkLst>
            <pc:docMk/>
            <pc:sldMk cId="1998175811" sldId="260"/>
            <ac:grpSpMk id="39" creationId="{A9733A91-F958-4629-801A-3F6F1E09AD64}"/>
          </ac:grpSpMkLst>
        </pc:grpChg>
        <pc:graphicFrameChg chg="add del">
          <ac:chgData name="Ruchita Bhogapuram" userId="a8d0f682-e697-4aa5-b613-06e1867db987" providerId="ADAL" clId="{5304F0AE-6A06-4A16-ACAC-18E1042FAC06}" dt="2022-06-29T07:42:10.327" v="2016" actId="26606"/>
          <ac:graphicFrameMkLst>
            <pc:docMk/>
            <pc:sldMk cId="1998175811" sldId="260"/>
            <ac:graphicFrameMk id="7" creationId="{2986A408-D9F3-EBBF-A955-80A5527F8595}"/>
          </ac:graphicFrameMkLst>
        </pc:graphicFrameChg>
        <pc:graphicFrameChg chg="add del">
          <ac:chgData name="Ruchita Bhogapuram" userId="a8d0f682-e697-4aa5-b613-06e1867db987" providerId="ADAL" clId="{5304F0AE-6A06-4A16-ACAC-18E1042FAC06}" dt="2022-06-29T07:42:12.853" v="2018" actId="26606"/>
          <ac:graphicFrameMkLst>
            <pc:docMk/>
            <pc:sldMk cId="1998175811" sldId="260"/>
            <ac:graphicFrameMk id="9" creationId="{A2F87572-9D36-E93C-548F-69ABA98111CC}"/>
          </ac:graphicFrameMkLst>
        </pc:graphicFrameChg>
        <pc:graphicFrameChg chg="add del">
          <ac:chgData name="Ruchita Bhogapuram" userId="a8d0f682-e697-4aa5-b613-06e1867db987" providerId="ADAL" clId="{5304F0AE-6A06-4A16-ACAC-18E1042FAC06}" dt="2022-06-29T07:42:42.335" v="2022" actId="26606"/>
          <ac:graphicFrameMkLst>
            <pc:docMk/>
            <pc:sldMk cId="1998175811" sldId="260"/>
            <ac:graphicFrameMk id="18" creationId="{2986A408-D9F3-EBBF-A955-80A5527F8595}"/>
          </ac:graphicFrameMkLst>
        </pc:graphicFrameChg>
        <pc:graphicFrameChg chg="add mod modGraphic">
          <ac:chgData name="Ruchita Bhogapuram" userId="a8d0f682-e697-4aa5-b613-06e1867db987" providerId="ADAL" clId="{5304F0AE-6A06-4A16-ACAC-18E1042FAC06}" dt="2022-06-29T09:11:13.557" v="2692"/>
          <ac:graphicFrameMkLst>
            <pc:docMk/>
            <pc:sldMk cId="1998175811" sldId="260"/>
            <ac:graphicFrameMk id="23" creationId="{2986A408-D9F3-EBBF-A955-80A5527F8595}"/>
          </ac:graphicFrameMkLst>
        </pc:graphicFrameChg>
        <pc:picChg chg="add del mod">
          <ac:chgData name="Ruchita Bhogapuram" userId="a8d0f682-e697-4aa5-b613-06e1867db987" providerId="ADAL" clId="{5304F0AE-6A06-4A16-ACAC-18E1042FAC06}" dt="2022-06-29T07:52:27.707" v="2078" actId="26606"/>
          <ac:picMkLst>
            <pc:docMk/>
            <pc:sldMk cId="1998175811" sldId="260"/>
            <ac:picMk id="3" creationId="{357B600E-1AD7-47B7-8FE6-3BF60C55234D}"/>
          </ac:picMkLst>
        </pc:picChg>
      </pc:sldChg>
      <pc:sldChg chg="addSp delSp modSp new mod setBg">
        <pc:chgData name="Ruchita Bhogapuram" userId="a8d0f682-e697-4aa5-b613-06e1867db987" providerId="ADAL" clId="{5304F0AE-6A06-4A16-ACAC-18E1042FAC06}" dt="2022-07-03T08:32:42.785" v="2930" actId="26606"/>
        <pc:sldMkLst>
          <pc:docMk/>
          <pc:sldMk cId="2125404261" sldId="261"/>
        </pc:sldMkLst>
        <pc:spChg chg="add mod ord">
          <ac:chgData name="Ruchita Bhogapuram" userId="a8d0f682-e697-4aa5-b613-06e1867db987" providerId="ADAL" clId="{5304F0AE-6A06-4A16-ACAC-18E1042FAC06}" dt="2022-07-03T08:32:42.785" v="2930" actId="26606"/>
          <ac:spMkLst>
            <pc:docMk/>
            <pc:sldMk cId="2125404261" sldId="261"/>
            <ac:spMk id="3" creationId="{839BBD6B-8B2B-9BD1-E3DB-2B3143BF141B}"/>
          </ac:spMkLst>
        </pc:spChg>
        <pc:spChg chg="add del">
          <ac:chgData name="Ruchita Bhogapuram" userId="a8d0f682-e697-4aa5-b613-06e1867db987" providerId="ADAL" clId="{5304F0AE-6A06-4A16-ACAC-18E1042FAC06}" dt="2022-07-03T08:32:42.785" v="2930" actId="26606"/>
          <ac:spMkLst>
            <pc:docMk/>
            <pc:sldMk cId="2125404261" sldId="261"/>
            <ac:spMk id="20" creationId="{7A675F33-98AF-4B83-A3BB-0780A23145E6}"/>
          </ac:spMkLst>
        </pc:spChg>
        <pc:spChg chg="add del">
          <ac:chgData name="Ruchita Bhogapuram" userId="a8d0f682-e697-4aa5-b613-06e1867db987" providerId="ADAL" clId="{5304F0AE-6A06-4A16-ACAC-18E1042FAC06}" dt="2022-07-03T08:32:14.422" v="2928" actId="26606"/>
          <ac:spMkLst>
            <pc:docMk/>
            <pc:sldMk cId="2125404261" sldId="261"/>
            <ac:spMk id="30" creationId="{7A675F33-98AF-4B83-A3BB-0780A23145E6}"/>
          </ac:spMkLst>
        </pc:spChg>
        <pc:spChg chg="add del">
          <ac:chgData name="Ruchita Bhogapuram" userId="a8d0f682-e697-4aa5-b613-06e1867db987" providerId="ADAL" clId="{5304F0AE-6A06-4A16-ACAC-18E1042FAC06}" dt="2022-06-29T06:41:29.238" v="750" actId="26606"/>
          <ac:spMkLst>
            <pc:docMk/>
            <pc:sldMk cId="2125404261" sldId="261"/>
            <ac:spMk id="35" creationId="{7A675F33-98AF-4B83-A3BB-0780A23145E6}"/>
          </ac:spMkLst>
        </pc:spChg>
        <pc:spChg chg="add del">
          <ac:chgData name="Ruchita Bhogapuram" userId="a8d0f682-e697-4aa5-b613-06e1867db987" providerId="ADAL" clId="{5304F0AE-6A06-4A16-ACAC-18E1042FAC06}" dt="2022-07-03T08:32:42.785" v="2930" actId="26606"/>
          <ac:spMkLst>
            <pc:docMk/>
            <pc:sldMk cId="2125404261" sldId="261"/>
            <ac:spMk id="50" creationId="{1511F85B-5967-428B-BE8B-819A79813D92}"/>
          </ac:spMkLst>
        </pc:spChg>
        <pc:spChg chg="add del">
          <ac:chgData name="Ruchita Bhogapuram" userId="a8d0f682-e697-4aa5-b613-06e1867db987" providerId="ADAL" clId="{5304F0AE-6A06-4A16-ACAC-18E1042FAC06}" dt="2022-07-03T08:32:42.785" v="2930" actId="26606"/>
          <ac:spMkLst>
            <pc:docMk/>
            <pc:sldMk cId="2125404261" sldId="261"/>
            <ac:spMk id="51" creationId="{28DA8D05-CF65-4382-8BF4-2A08754DB5F0}"/>
          </ac:spMkLst>
        </pc:spChg>
        <pc:grpChg chg="add del">
          <ac:chgData name="Ruchita Bhogapuram" userId="a8d0f682-e697-4aa5-b613-06e1867db987" providerId="ADAL" clId="{5304F0AE-6A06-4A16-ACAC-18E1042FAC06}" dt="2022-07-03T08:32:14.422" v="2928" actId="26606"/>
          <ac:grpSpMkLst>
            <pc:docMk/>
            <pc:sldMk cId="2125404261" sldId="261"/>
            <ac:grpSpMk id="37" creationId="{EA75029C-64B9-41D0-9540-75846D4B04A5}"/>
          </ac:grpSpMkLst>
        </pc:grpChg>
        <pc:grpChg chg="add del">
          <ac:chgData name="Ruchita Bhogapuram" userId="a8d0f682-e697-4aa5-b613-06e1867db987" providerId="ADAL" clId="{5304F0AE-6A06-4A16-ACAC-18E1042FAC06}" dt="2022-07-03T08:32:42.785" v="2930" actId="26606"/>
          <ac:grpSpMkLst>
            <pc:docMk/>
            <pc:sldMk cId="2125404261" sldId="261"/>
            <ac:grpSpMk id="39" creationId="{E0C6252F-9468-4CFE-8A28-0DFE703FB7BC}"/>
          </ac:grpSpMkLst>
        </pc:grpChg>
        <pc:picChg chg="add mod">
          <ac:chgData name="Ruchita Bhogapuram" userId="a8d0f682-e697-4aa5-b613-06e1867db987" providerId="ADAL" clId="{5304F0AE-6A06-4A16-ACAC-18E1042FAC06}" dt="2022-07-03T08:32:42.785" v="2930" actId="26606"/>
          <ac:picMkLst>
            <pc:docMk/>
            <pc:sldMk cId="2125404261" sldId="261"/>
            <ac:picMk id="5" creationId="{5FAE91A9-F6C7-FCC6-B100-6C296D211055}"/>
          </ac:picMkLst>
        </pc:picChg>
        <pc:cxnChg chg="add del">
          <ac:chgData name="Ruchita Bhogapuram" userId="a8d0f682-e697-4aa5-b613-06e1867db987" providerId="ADAL" clId="{5304F0AE-6A06-4A16-ACAC-18E1042FAC06}" dt="2022-07-03T08:32:42.785" v="2930" actId="26606"/>
          <ac:cxnSpMkLst>
            <pc:docMk/>
            <pc:sldMk cId="2125404261" sldId="261"/>
            <ac:cxnSpMk id="10" creationId="{8FD48FB1-66D8-4676-B0AA-C139A1DB78D1}"/>
          </ac:cxnSpMkLst>
        </pc:cxnChg>
        <pc:cxnChg chg="add del">
          <ac:chgData name="Ruchita Bhogapuram" userId="a8d0f682-e697-4aa5-b613-06e1867db987" providerId="ADAL" clId="{5304F0AE-6A06-4A16-ACAC-18E1042FAC06}" dt="2022-07-03T08:32:42.785" v="2930" actId="26606"/>
          <ac:cxnSpMkLst>
            <pc:docMk/>
            <pc:sldMk cId="2125404261" sldId="261"/>
            <ac:cxnSpMk id="12" creationId="{F033F5AE-6728-4F19-8DED-658E674B31B9}"/>
          </ac:cxnSpMkLst>
        </pc:cxnChg>
        <pc:cxnChg chg="add del">
          <ac:chgData name="Ruchita Bhogapuram" userId="a8d0f682-e697-4aa5-b613-06e1867db987" providerId="ADAL" clId="{5304F0AE-6A06-4A16-ACAC-18E1042FAC06}" dt="2022-07-03T08:32:42.785" v="2930" actId="26606"/>
          <ac:cxnSpMkLst>
            <pc:docMk/>
            <pc:sldMk cId="2125404261" sldId="261"/>
            <ac:cxnSpMk id="14" creationId="{82C7D74A-18BA-4709-A808-44E8815C4430}"/>
          </ac:cxnSpMkLst>
        </pc:cxnChg>
        <pc:cxnChg chg="add del">
          <ac:chgData name="Ruchita Bhogapuram" userId="a8d0f682-e697-4aa5-b613-06e1867db987" providerId="ADAL" clId="{5304F0AE-6A06-4A16-ACAC-18E1042FAC06}" dt="2022-07-03T08:32:42.785" v="2930" actId="26606"/>
          <ac:cxnSpMkLst>
            <pc:docMk/>
            <pc:sldMk cId="2125404261" sldId="261"/>
            <ac:cxnSpMk id="16" creationId="{B5164A3F-1561-4039-8185-AB0EEB713EA7}"/>
          </ac:cxnSpMkLst>
        </pc:cxnChg>
        <pc:cxnChg chg="add del">
          <ac:chgData name="Ruchita Bhogapuram" userId="a8d0f682-e697-4aa5-b613-06e1867db987" providerId="ADAL" clId="{5304F0AE-6A06-4A16-ACAC-18E1042FAC06}" dt="2022-07-03T08:32:42.785" v="2930" actId="26606"/>
          <ac:cxnSpMkLst>
            <pc:docMk/>
            <pc:sldMk cId="2125404261" sldId="261"/>
            <ac:cxnSpMk id="18" creationId="{2A35DB53-42BE-460E-9CA1-1294C98463CB}"/>
          </ac:cxnSpMkLst>
        </pc:cxnChg>
        <pc:cxnChg chg="add del">
          <ac:chgData name="Ruchita Bhogapuram" userId="a8d0f682-e697-4aa5-b613-06e1867db987" providerId="ADAL" clId="{5304F0AE-6A06-4A16-ACAC-18E1042FAC06}" dt="2022-07-03T08:32:14.422" v="2928" actId="26606"/>
          <ac:cxnSpMkLst>
            <pc:docMk/>
            <pc:sldMk cId="2125404261" sldId="261"/>
            <ac:cxnSpMk id="22" creationId="{8FD48FB1-66D8-4676-B0AA-C139A1DB78D1}"/>
          </ac:cxnSpMkLst>
        </pc:cxnChg>
        <pc:cxnChg chg="add del">
          <ac:chgData name="Ruchita Bhogapuram" userId="a8d0f682-e697-4aa5-b613-06e1867db987" providerId="ADAL" clId="{5304F0AE-6A06-4A16-ACAC-18E1042FAC06}" dt="2022-07-03T08:32:14.422" v="2928" actId="26606"/>
          <ac:cxnSpMkLst>
            <pc:docMk/>
            <pc:sldMk cId="2125404261" sldId="261"/>
            <ac:cxnSpMk id="23" creationId="{F033F5AE-6728-4F19-8DED-658E674B31B9}"/>
          </ac:cxnSpMkLst>
        </pc:cxnChg>
        <pc:cxnChg chg="add del">
          <ac:chgData name="Ruchita Bhogapuram" userId="a8d0f682-e697-4aa5-b613-06e1867db987" providerId="ADAL" clId="{5304F0AE-6A06-4A16-ACAC-18E1042FAC06}" dt="2022-07-03T08:32:14.422" v="2928" actId="26606"/>
          <ac:cxnSpMkLst>
            <pc:docMk/>
            <pc:sldMk cId="2125404261" sldId="261"/>
            <ac:cxnSpMk id="24" creationId="{82C7D74A-18BA-4709-A808-44E8815C4430}"/>
          </ac:cxnSpMkLst>
        </pc:cxnChg>
        <pc:cxnChg chg="add del">
          <ac:chgData name="Ruchita Bhogapuram" userId="a8d0f682-e697-4aa5-b613-06e1867db987" providerId="ADAL" clId="{5304F0AE-6A06-4A16-ACAC-18E1042FAC06}" dt="2022-06-29T06:41:29.238" v="750" actId="26606"/>
          <ac:cxnSpMkLst>
            <pc:docMk/>
            <pc:sldMk cId="2125404261" sldId="261"/>
            <ac:cxnSpMk id="25" creationId="{8FD48FB1-66D8-4676-B0AA-C139A1DB78D1}"/>
          </ac:cxnSpMkLst>
        </pc:cxnChg>
        <pc:cxnChg chg="add del">
          <ac:chgData name="Ruchita Bhogapuram" userId="a8d0f682-e697-4aa5-b613-06e1867db987" providerId="ADAL" clId="{5304F0AE-6A06-4A16-ACAC-18E1042FAC06}" dt="2022-07-03T08:32:14.422" v="2928" actId="26606"/>
          <ac:cxnSpMkLst>
            <pc:docMk/>
            <pc:sldMk cId="2125404261" sldId="261"/>
            <ac:cxnSpMk id="26" creationId="{B5164A3F-1561-4039-8185-AB0EEB713EA7}"/>
          </ac:cxnSpMkLst>
        </pc:cxnChg>
        <pc:cxnChg chg="add del">
          <ac:chgData name="Ruchita Bhogapuram" userId="a8d0f682-e697-4aa5-b613-06e1867db987" providerId="ADAL" clId="{5304F0AE-6A06-4A16-ACAC-18E1042FAC06}" dt="2022-06-29T06:41:29.238" v="750" actId="26606"/>
          <ac:cxnSpMkLst>
            <pc:docMk/>
            <pc:sldMk cId="2125404261" sldId="261"/>
            <ac:cxnSpMk id="27" creationId="{F033F5AE-6728-4F19-8DED-658E674B31B9}"/>
          </ac:cxnSpMkLst>
        </pc:cxnChg>
        <pc:cxnChg chg="add del">
          <ac:chgData name="Ruchita Bhogapuram" userId="a8d0f682-e697-4aa5-b613-06e1867db987" providerId="ADAL" clId="{5304F0AE-6A06-4A16-ACAC-18E1042FAC06}" dt="2022-07-03T08:32:14.422" v="2928" actId="26606"/>
          <ac:cxnSpMkLst>
            <pc:docMk/>
            <pc:sldMk cId="2125404261" sldId="261"/>
            <ac:cxnSpMk id="28" creationId="{2A35DB53-42BE-460E-9CA1-1294C98463CB}"/>
          </ac:cxnSpMkLst>
        </pc:cxnChg>
        <pc:cxnChg chg="add del">
          <ac:chgData name="Ruchita Bhogapuram" userId="a8d0f682-e697-4aa5-b613-06e1867db987" providerId="ADAL" clId="{5304F0AE-6A06-4A16-ACAC-18E1042FAC06}" dt="2022-06-29T06:41:29.238" v="750" actId="26606"/>
          <ac:cxnSpMkLst>
            <pc:docMk/>
            <pc:sldMk cId="2125404261" sldId="261"/>
            <ac:cxnSpMk id="29" creationId="{82C7D74A-18BA-4709-A808-44E8815C4430}"/>
          </ac:cxnSpMkLst>
        </pc:cxnChg>
        <pc:cxnChg chg="add del">
          <ac:chgData name="Ruchita Bhogapuram" userId="a8d0f682-e697-4aa5-b613-06e1867db987" providerId="ADAL" clId="{5304F0AE-6A06-4A16-ACAC-18E1042FAC06}" dt="2022-06-29T06:41:29.238" v="750" actId="26606"/>
          <ac:cxnSpMkLst>
            <pc:docMk/>
            <pc:sldMk cId="2125404261" sldId="261"/>
            <ac:cxnSpMk id="31" creationId="{B5164A3F-1561-4039-8185-AB0EEB713EA7}"/>
          </ac:cxnSpMkLst>
        </pc:cxnChg>
        <pc:cxnChg chg="add del">
          <ac:chgData name="Ruchita Bhogapuram" userId="a8d0f682-e697-4aa5-b613-06e1867db987" providerId="ADAL" clId="{5304F0AE-6A06-4A16-ACAC-18E1042FAC06}" dt="2022-06-29T06:41:29.238" v="750" actId="26606"/>
          <ac:cxnSpMkLst>
            <pc:docMk/>
            <pc:sldMk cId="2125404261" sldId="261"/>
            <ac:cxnSpMk id="33" creationId="{2A35DB53-42BE-460E-9CA1-1294C98463CB}"/>
          </ac:cxnSpMkLst>
        </pc:cxnChg>
        <pc:cxnChg chg="add del">
          <ac:chgData name="Ruchita Bhogapuram" userId="a8d0f682-e697-4aa5-b613-06e1867db987" providerId="ADAL" clId="{5304F0AE-6A06-4A16-ACAC-18E1042FAC06}" dt="2022-07-03T08:32:42.785" v="2930" actId="26606"/>
          <ac:cxnSpMkLst>
            <pc:docMk/>
            <pc:sldMk cId="2125404261" sldId="261"/>
            <ac:cxnSpMk id="45" creationId="{8FD48FB1-66D8-4676-B0AA-C139A1DB78D1}"/>
          </ac:cxnSpMkLst>
        </pc:cxnChg>
        <pc:cxnChg chg="add del">
          <ac:chgData name="Ruchita Bhogapuram" userId="a8d0f682-e697-4aa5-b613-06e1867db987" providerId="ADAL" clId="{5304F0AE-6A06-4A16-ACAC-18E1042FAC06}" dt="2022-07-03T08:32:42.785" v="2930" actId="26606"/>
          <ac:cxnSpMkLst>
            <pc:docMk/>
            <pc:sldMk cId="2125404261" sldId="261"/>
            <ac:cxnSpMk id="46" creationId="{F033F5AE-6728-4F19-8DED-658E674B31B9}"/>
          </ac:cxnSpMkLst>
        </pc:cxnChg>
        <pc:cxnChg chg="add del">
          <ac:chgData name="Ruchita Bhogapuram" userId="a8d0f682-e697-4aa5-b613-06e1867db987" providerId="ADAL" clId="{5304F0AE-6A06-4A16-ACAC-18E1042FAC06}" dt="2022-07-03T08:32:42.785" v="2930" actId="26606"/>
          <ac:cxnSpMkLst>
            <pc:docMk/>
            <pc:sldMk cId="2125404261" sldId="261"/>
            <ac:cxnSpMk id="47" creationId="{82C7D74A-18BA-4709-A808-44E8815C4430}"/>
          </ac:cxnSpMkLst>
        </pc:cxnChg>
        <pc:cxnChg chg="add del">
          <ac:chgData name="Ruchita Bhogapuram" userId="a8d0f682-e697-4aa5-b613-06e1867db987" providerId="ADAL" clId="{5304F0AE-6A06-4A16-ACAC-18E1042FAC06}" dt="2022-07-03T08:32:42.785" v="2930" actId="26606"/>
          <ac:cxnSpMkLst>
            <pc:docMk/>
            <pc:sldMk cId="2125404261" sldId="261"/>
            <ac:cxnSpMk id="48" creationId="{B5164A3F-1561-4039-8185-AB0EEB713EA7}"/>
          </ac:cxnSpMkLst>
        </pc:cxnChg>
        <pc:cxnChg chg="add del">
          <ac:chgData name="Ruchita Bhogapuram" userId="a8d0f682-e697-4aa5-b613-06e1867db987" providerId="ADAL" clId="{5304F0AE-6A06-4A16-ACAC-18E1042FAC06}" dt="2022-07-03T08:32:42.785" v="2930" actId="26606"/>
          <ac:cxnSpMkLst>
            <pc:docMk/>
            <pc:sldMk cId="2125404261" sldId="261"/>
            <ac:cxnSpMk id="49" creationId="{2A35DB53-42BE-460E-9CA1-1294C98463CB}"/>
          </ac:cxnSpMkLst>
        </pc:cxnChg>
      </pc:sldChg>
      <pc:sldChg chg="addSp delSp modSp new mod">
        <pc:chgData name="Ruchita Bhogapuram" userId="a8d0f682-e697-4aa5-b613-06e1867db987" providerId="ADAL" clId="{5304F0AE-6A06-4A16-ACAC-18E1042FAC06}" dt="2022-06-29T06:36:22.655" v="728" actId="26606"/>
        <pc:sldMkLst>
          <pc:docMk/>
          <pc:sldMk cId="3533745333" sldId="262"/>
        </pc:sldMkLst>
        <pc:spChg chg="add mod">
          <ac:chgData name="Ruchita Bhogapuram" userId="a8d0f682-e697-4aa5-b613-06e1867db987" providerId="ADAL" clId="{5304F0AE-6A06-4A16-ACAC-18E1042FAC06}" dt="2022-06-29T06:33:05.388" v="709" actId="1076"/>
          <ac:spMkLst>
            <pc:docMk/>
            <pc:sldMk cId="3533745333" sldId="262"/>
            <ac:spMk id="3" creationId="{1C8A11D6-751F-13A9-D745-E8D07019081A}"/>
          </ac:spMkLst>
        </pc:spChg>
        <pc:spChg chg="add del mod">
          <ac:chgData name="Ruchita Bhogapuram" userId="a8d0f682-e697-4aa5-b613-06e1867db987" providerId="ADAL" clId="{5304F0AE-6A06-4A16-ACAC-18E1042FAC06}" dt="2022-06-29T06:36:22.655" v="728" actId="26606"/>
          <ac:spMkLst>
            <pc:docMk/>
            <pc:sldMk cId="3533745333" sldId="262"/>
            <ac:spMk id="5" creationId="{21C96571-EEB5-27BB-2893-B565D5427633}"/>
          </ac:spMkLst>
        </pc:spChg>
        <pc:spChg chg="add del mod">
          <ac:chgData name="Ruchita Bhogapuram" userId="a8d0f682-e697-4aa5-b613-06e1867db987" providerId="ADAL" clId="{5304F0AE-6A06-4A16-ACAC-18E1042FAC06}" dt="2022-06-29T06:30:10.115" v="676"/>
          <ac:spMkLst>
            <pc:docMk/>
            <pc:sldMk cId="3533745333" sldId="262"/>
            <ac:spMk id="6" creationId="{C42756BA-5195-45B9-9986-692E7D647892}"/>
          </ac:spMkLst>
        </pc:spChg>
        <pc:spChg chg="add del mod">
          <ac:chgData name="Ruchita Bhogapuram" userId="a8d0f682-e697-4aa5-b613-06e1867db987" providerId="ADAL" clId="{5304F0AE-6A06-4A16-ACAC-18E1042FAC06}" dt="2022-06-29T06:30:10.115" v="678"/>
          <ac:spMkLst>
            <pc:docMk/>
            <pc:sldMk cId="3533745333" sldId="262"/>
            <ac:spMk id="7" creationId="{9E44D48E-ACE0-1169-0924-848E76B5B26D}"/>
          </ac:spMkLst>
        </pc:spChg>
        <pc:spChg chg="add del mod">
          <ac:chgData name="Ruchita Bhogapuram" userId="a8d0f682-e697-4aa5-b613-06e1867db987" providerId="ADAL" clId="{5304F0AE-6A06-4A16-ACAC-18E1042FAC06}" dt="2022-06-29T06:30:10.113" v="674" actId="478"/>
          <ac:spMkLst>
            <pc:docMk/>
            <pc:sldMk cId="3533745333" sldId="262"/>
            <ac:spMk id="8" creationId="{6D25C31C-B4FC-3769-A159-A2CFD9496929}"/>
          </ac:spMkLst>
        </pc:spChg>
        <pc:spChg chg="add mod">
          <ac:chgData name="Ruchita Bhogapuram" userId="a8d0f682-e697-4aa5-b613-06e1867db987" providerId="ADAL" clId="{5304F0AE-6A06-4A16-ACAC-18E1042FAC06}" dt="2022-06-29T06:30:52.850" v="689" actId="1076"/>
          <ac:spMkLst>
            <pc:docMk/>
            <pc:sldMk cId="3533745333" sldId="262"/>
            <ac:spMk id="9" creationId="{336D2E1B-B272-75C7-5262-9B4D5198273D}"/>
          </ac:spMkLst>
        </pc:spChg>
        <pc:graphicFrameChg chg="add">
          <ac:chgData name="Ruchita Bhogapuram" userId="a8d0f682-e697-4aa5-b613-06e1867db987" providerId="ADAL" clId="{5304F0AE-6A06-4A16-ACAC-18E1042FAC06}" dt="2022-06-29T06:36:22.655" v="728" actId="26606"/>
          <ac:graphicFrameMkLst>
            <pc:docMk/>
            <pc:sldMk cId="3533745333" sldId="262"/>
            <ac:graphicFrameMk id="15" creationId="{7755289F-4AA2-029A-23ED-46C9CD78498E}"/>
          </ac:graphicFrameMkLst>
        </pc:graphicFrameChg>
        <pc:picChg chg="add del mod">
          <ac:chgData name="Ruchita Bhogapuram" userId="a8d0f682-e697-4aa5-b613-06e1867db987" providerId="ADAL" clId="{5304F0AE-6A06-4A16-ACAC-18E1042FAC06}" dt="2022-06-29T06:31:44.034" v="698" actId="478"/>
          <ac:picMkLst>
            <pc:docMk/>
            <pc:sldMk cId="3533745333" sldId="262"/>
            <ac:picMk id="11" creationId="{9144B682-421C-DB69-D9C5-AF98BF00101A}"/>
          </ac:picMkLst>
        </pc:picChg>
        <pc:picChg chg="add mod">
          <ac:chgData name="Ruchita Bhogapuram" userId="a8d0f682-e697-4aa5-b613-06e1867db987" providerId="ADAL" clId="{5304F0AE-6A06-4A16-ACAC-18E1042FAC06}" dt="2022-06-29T06:33:12.848" v="711" actId="1076"/>
          <ac:picMkLst>
            <pc:docMk/>
            <pc:sldMk cId="3533745333" sldId="262"/>
            <ac:picMk id="13" creationId="{18D57194-586E-DB8A-1EFC-387F6103EEB0}"/>
          </ac:picMkLst>
        </pc:picChg>
      </pc:sldChg>
      <pc:sldChg chg="addSp delSp modSp new mod">
        <pc:chgData name="Ruchita Bhogapuram" userId="a8d0f682-e697-4aa5-b613-06e1867db987" providerId="ADAL" clId="{5304F0AE-6A06-4A16-ACAC-18E1042FAC06}" dt="2022-06-29T06:42:49.466" v="770"/>
        <pc:sldMkLst>
          <pc:docMk/>
          <pc:sldMk cId="532140440" sldId="263"/>
        </pc:sldMkLst>
        <pc:spChg chg="add del mod">
          <ac:chgData name="Ruchita Bhogapuram" userId="a8d0f682-e697-4aa5-b613-06e1867db987" providerId="ADAL" clId="{5304F0AE-6A06-4A16-ACAC-18E1042FAC06}" dt="2022-06-29T06:42:49.466" v="770"/>
          <ac:spMkLst>
            <pc:docMk/>
            <pc:sldMk cId="532140440" sldId="263"/>
            <ac:spMk id="3" creationId="{2B80BD24-D488-BBCE-0C6F-F9D5D2997974}"/>
          </ac:spMkLst>
        </pc:spChg>
        <pc:spChg chg="add mod">
          <ac:chgData name="Ruchita Bhogapuram" userId="a8d0f682-e697-4aa5-b613-06e1867db987" providerId="ADAL" clId="{5304F0AE-6A06-4A16-ACAC-18E1042FAC06}" dt="2022-06-29T06:42:36.287" v="767" actId="1076"/>
          <ac:spMkLst>
            <pc:docMk/>
            <pc:sldMk cId="532140440" sldId="263"/>
            <ac:spMk id="7" creationId="{8D97EC01-5374-3883-45A2-E1CA35D7BDA9}"/>
          </ac:spMkLst>
        </pc:spChg>
        <pc:picChg chg="add mod">
          <ac:chgData name="Ruchita Bhogapuram" userId="a8d0f682-e697-4aa5-b613-06e1867db987" providerId="ADAL" clId="{5304F0AE-6A06-4A16-ACAC-18E1042FAC06}" dt="2022-06-29T06:42:44.522" v="768" actId="1076"/>
          <ac:picMkLst>
            <pc:docMk/>
            <pc:sldMk cId="532140440" sldId="263"/>
            <ac:picMk id="5" creationId="{34A3E110-4391-0673-9433-2E3E23FE0417}"/>
          </ac:picMkLst>
        </pc:picChg>
      </pc:sldChg>
      <pc:sldChg chg="addSp delSp modSp new mod setBg">
        <pc:chgData name="Ruchita Bhogapuram" userId="a8d0f682-e697-4aa5-b613-06e1867db987" providerId="ADAL" clId="{5304F0AE-6A06-4A16-ACAC-18E1042FAC06}" dt="2022-06-29T06:48:08.016" v="1020" actId="14100"/>
        <pc:sldMkLst>
          <pc:docMk/>
          <pc:sldMk cId="2240279495" sldId="264"/>
        </pc:sldMkLst>
        <pc:spChg chg="add mod ord">
          <ac:chgData name="Ruchita Bhogapuram" userId="a8d0f682-e697-4aa5-b613-06e1867db987" providerId="ADAL" clId="{5304F0AE-6A06-4A16-ACAC-18E1042FAC06}" dt="2022-06-29T06:47:44.496" v="1018" actId="26606"/>
          <ac:spMkLst>
            <pc:docMk/>
            <pc:sldMk cId="2240279495" sldId="264"/>
            <ac:spMk id="3" creationId="{DEFCCD8A-006E-C12B-80CD-E8394CB428B6}"/>
          </ac:spMkLst>
        </pc:spChg>
        <pc:spChg chg="add mod ord">
          <ac:chgData name="Ruchita Bhogapuram" userId="a8d0f682-e697-4aa5-b613-06e1867db987" providerId="ADAL" clId="{5304F0AE-6A06-4A16-ACAC-18E1042FAC06}" dt="2022-06-29T06:47:44.496" v="1018" actId="26606"/>
          <ac:spMkLst>
            <pc:docMk/>
            <pc:sldMk cId="2240279495" sldId="264"/>
            <ac:spMk id="5" creationId="{AA2F1BD9-2753-3298-D148-7E47FEFAA23F}"/>
          </ac:spMkLst>
        </pc:spChg>
        <pc:spChg chg="add del">
          <ac:chgData name="Ruchita Bhogapuram" userId="a8d0f682-e697-4aa5-b613-06e1867db987" providerId="ADAL" clId="{5304F0AE-6A06-4A16-ACAC-18E1042FAC06}" dt="2022-06-29T06:47:44.496" v="1018" actId="26606"/>
          <ac:spMkLst>
            <pc:docMk/>
            <pc:sldMk cId="2240279495" sldId="264"/>
            <ac:spMk id="19" creationId="{8F4E830A-06F9-4EAA-9E65-110CF2421798}"/>
          </ac:spMkLst>
        </pc:spChg>
        <pc:spChg chg="add">
          <ac:chgData name="Ruchita Bhogapuram" userId="a8d0f682-e697-4aa5-b613-06e1867db987" providerId="ADAL" clId="{5304F0AE-6A06-4A16-ACAC-18E1042FAC06}" dt="2022-06-29T06:47:44.496" v="1018" actId="26606"/>
          <ac:spMkLst>
            <pc:docMk/>
            <pc:sldMk cId="2240279495" sldId="264"/>
            <ac:spMk id="31" creationId="{E09CCB3F-DBCE-4964-9E34-8C5DE80EF4B5}"/>
          </ac:spMkLst>
        </pc:spChg>
        <pc:spChg chg="add">
          <ac:chgData name="Ruchita Bhogapuram" userId="a8d0f682-e697-4aa5-b613-06e1867db987" providerId="ADAL" clId="{5304F0AE-6A06-4A16-ACAC-18E1042FAC06}" dt="2022-06-29T06:47:44.496" v="1018" actId="26606"/>
          <ac:spMkLst>
            <pc:docMk/>
            <pc:sldMk cId="2240279495" sldId="264"/>
            <ac:spMk id="33" creationId="{1DFF944F-74BA-483A-82C0-64E3AAF4AE98}"/>
          </ac:spMkLst>
        </pc:spChg>
        <pc:grpChg chg="add del">
          <ac:chgData name="Ruchita Bhogapuram" userId="a8d0f682-e697-4aa5-b613-06e1867db987" providerId="ADAL" clId="{5304F0AE-6A06-4A16-ACAC-18E1042FAC06}" dt="2022-06-29T06:47:44.496" v="1018" actId="26606"/>
          <ac:grpSpMkLst>
            <pc:docMk/>
            <pc:sldMk cId="2240279495" sldId="264"/>
            <ac:grpSpMk id="12" creationId="{8F1EF17D-1B70-428C-8A8A-A2C5B390E1E9}"/>
          </ac:grpSpMkLst>
        </pc:grpChg>
        <pc:grpChg chg="add">
          <ac:chgData name="Ruchita Bhogapuram" userId="a8d0f682-e697-4aa5-b613-06e1867db987" providerId="ADAL" clId="{5304F0AE-6A06-4A16-ACAC-18E1042FAC06}" dt="2022-06-29T06:47:44.496" v="1018" actId="26606"/>
          <ac:grpSpMkLst>
            <pc:docMk/>
            <pc:sldMk cId="2240279495" sldId="264"/>
            <ac:grpSpMk id="24" creationId="{8F1EF17D-1B70-428C-8A8A-A2C5B390E1E9}"/>
          </ac:grpSpMkLst>
        </pc:grpChg>
        <pc:grpChg chg="add">
          <ac:chgData name="Ruchita Bhogapuram" userId="a8d0f682-e697-4aa5-b613-06e1867db987" providerId="ADAL" clId="{5304F0AE-6A06-4A16-ACAC-18E1042FAC06}" dt="2022-06-29T06:47:44.496" v="1018" actId="26606"/>
          <ac:grpSpMkLst>
            <pc:docMk/>
            <pc:sldMk cId="2240279495" sldId="264"/>
            <ac:grpSpMk id="35" creationId="{A9733A91-F958-4629-801A-3F6F1E09AD64}"/>
          </ac:grpSpMkLst>
        </pc:grpChg>
        <pc:picChg chg="add mod ord">
          <ac:chgData name="Ruchita Bhogapuram" userId="a8d0f682-e697-4aa5-b613-06e1867db987" providerId="ADAL" clId="{5304F0AE-6A06-4A16-ACAC-18E1042FAC06}" dt="2022-06-29T06:48:08.016" v="1020" actId="14100"/>
          <ac:picMkLst>
            <pc:docMk/>
            <pc:sldMk cId="2240279495" sldId="264"/>
            <ac:picMk id="7" creationId="{CF8E2F10-6699-D8E7-4AB9-36CA9681F925}"/>
          </ac:picMkLst>
        </pc:picChg>
      </pc:sldChg>
      <pc:sldChg chg="addSp delSp modSp new mod setBg">
        <pc:chgData name="Ruchita Bhogapuram" userId="a8d0f682-e697-4aa5-b613-06e1867db987" providerId="ADAL" clId="{5304F0AE-6A06-4A16-ACAC-18E1042FAC06}" dt="2022-06-29T06:52:29.028" v="1045" actId="26606"/>
        <pc:sldMkLst>
          <pc:docMk/>
          <pc:sldMk cId="2590100380" sldId="265"/>
        </pc:sldMkLst>
        <pc:spChg chg="add mod ord">
          <ac:chgData name="Ruchita Bhogapuram" userId="a8d0f682-e697-4aa5-b613-06e1867db987" providerId="ADAL" clId="{5304F0AE-6A06-4A16-ACAC-18E1042FAC06}" dt="2022-06-29T06:52:29.028" v="1045" actId="26606"/>
          <ac:spMkLst>
            <pc:docMk/>
            <pc:sldMk cId="2590100380" sldId="265"/>
            <ac:spMk id="3" creationId="{2DB117DA-CBDE-20E5-2682-D7A1F074BB73}"/>
          </ac:spMkLst>
        </pc:spChg>
        <pc:spChg chg="add del">
          <ac:chgData name="Ruchita Bhogapuram" userId="a8d0f682-e697-4aa5-b613-06e1867db987" providerId="ADAL" clId="{5304F0AE-6A06-4A16-ACAC-18E1042FAC06}" dt="2022-06-29T06:52:25.021" v="1042" actId="26606"/>
          <ac:spMkLst>
            <pc:docMk/>
            <pc:sldMk cId="2590100380" sldId="265"/>
            <ac:spMk id="24" creationId="{7A675F33-98AF-4B83-A3BB-0780A23145E6}"/>
          </ac:spMkLst>
        </pc:spChg>
        <pc:spChg chg="add del">
          <ac:chgData name="Ruchita Bhogapuram" userId="a8d0f682-e697-4aa5-b613-06e1867db987" providerId="ADAL" clId="{5304F0AE-6A06-4A16-ACAC-18E1042FAC06}" dt="2022-06-29T06:52:28.864" v="1044" actId="26606"/>
          <ac:spMkLst>
            <pc:docMk/>
            <pc:sldMk cId="2590100380" sldId="265"/>
            <ac:spMk id="37" creationId="{7A675F33-98AF-4B83-A3BB-0780A23145E6}"/>
          </ac:spMkLst>
        </pc:spChg>
        <pc:spChg chg="add">
          <ac:chgData name="Ruchita Bhogapuram" userId="a8d0f682-e697-4aa5-b613-06e1867db987" providerId="ADAL" clId="{5304F0AE-6A06-4A16-ACAC-18E1042FAC06}" dt="2022-06-29T06:52:29.028" v="1045" actId="26606"/>
          <ac:spMkLst>
            <pc:docMk/>
            <pc:sldMk cId="2590100380" sldId="265"/>
            <ac:spMk id="44" creationId="{7A675F33-98AF-4B83-A3BB-0780A23145E6}"/>
          </ac:spMkLst>
        </pc:spChg>
        <pc:grpChg chg="add del">
          <ac:chgData name="Ruchita Bhogapuram" userId="a8d0f682-e697-4aa5-b613-06e1867db987" providerId="ADAL" clId="{5304F0AE-6A06-4A16-ACAC-18E1042FAC06}" dt="2022-06-29T06:52:28.864" v="1044" actId="26606"/>
          <ac:grpSpMkLst>
            <pc:docMk/>
            <pc:sldMk cId="2590100380" sldId="265"/>
            <ac:grpSpMk id="26" creationId="{EA75029C-64B9-41D0-9540-75846D4B04A5}"/>
          </ac:grpSpMkLst>
        </pc:grpChg>
        <pc:picChg chg="add del mod">
          <ac:chgData name="Ruchita Bhogapuram" userId="a8d0f682-e697-4aa5-b613-06e1867db987" providerId="ADAL" clId="{5304F0AE-6A06-4A16-ACAC-18E1042FAC06}" dt="2022-06-29T06:51:26.368" v="1033" actId="478"/>
          <ac:picMkLst>
            <pc:docMk/>
            <pc:sldMk cId="2590100380" sldId="265"/>
            <ac:picMk id="5" creationId="{0B3B5D1D-960A-9F76-3E21-4E48EC899D25}"/>
          </ac:picMkLst>
        </pc:picChg>
        <pc:picChg chg="add del mod">
          <ac:chgData name="Ruchita Bhogapuram" userId="a8d0f682-e697-4aa5-b613-06e1867db987" providerId="ADAL" clId="{5304F0AE-6A06-4A16-ACAC-18E1042FAC06}" dt="2022-06-29T06:51:43.175" v="1037" actId="478"/>
          <ac:picMkLst>
            <pc:docMk/>
            <pc:sldMk cId="2590100380" sldId="265"/>
            <ac:picMk id="7" creationId="{A18565FE-18C9-5A10-0523-81C01B48019B}"/>
          </ac:picMkLst>
        </pc:picChg>
        <pc:picChg chg="add mod">
          <ac:chgData name="Ruchita Bhogapuram" userId="a8d0f682-e697-4aa5-b613-06e1867db987" providerId="ADAL" clId="{5304F0AE-6A06-4A16-ACAC-18E1042FAC06}" dt="2022-06-29T06:52:29.028" v="1045" actId="26606"/>
          <ac:picMkLst>
            <pc:docMk/>
            <pc:sldMk cId="2590100380" sldId="265"/>
            <ac:picMk id="9" creationId="{1CDF74D6-D069-47DC-0F22-1C38C4A33A7F}"/>
          </ac:picMkLst>
        </pc:picChg>
        <pc:cxnChg chg="add del">
          <ac:chgData name="Ruchita Bhogapuram" userId="a8d0f682-e697-4aa5-b613-06e1867db987" providerId="ADAL" clId="{5304F0AE-6A06-4A16-ACAC-18E1042FAC06}" dt="2022-06-29T06:52:25.021" v="1042" actId="26606"/>
          <ac:cxnSpMkLst>
            <pc:docMk/>
            <pc:sldMk cId="2590100380" sldId="265"/>
            <ac:cxnSpMk id="14" creationId="{8FD48FB1-66D8-4676-B0AA-C139A1DB78D1}"/>
          </ac:cxnSpMkLst>
        </pc:cxnChg>
        <pc:cxnChg chg="add del">
          <ac:chgData name="Ruchita Bhogapuram" userId="a8d0f682-e697-4aa5-b613-06e1867db987" providerId="ADAL" clId="{5304F0AE-6A06-4A16-ACAC-18E1042FAC06}" dt="2022-06-29T06:52:25.021" v="1042" actId="26606"/>
          <ac:cxnSpMkLst>
            <pc:docMk/>
            <pc:sldMk cId="2590100380" sldId="265"/>
            <ac:cxnSpMk id="16" creationId="{F033F5AE-6728-4F19-8DED-658E674B31B9}"/>
          </ac:cxnSpMkLst>
        </pc:cxnChg>
        <pc:cxnChg chg="add del">
          <ac:chgData name="Ruchita Bhogapuram" userId="a8d0f682-e697-4aa5-b613-06e1867db987" providerId="ADAL" clId="{5304F0AE-6A06-4A16-ACAC-18E1042FAC06}" dt="2022-06-29T06:52:25.021" v="1042" actId="26606"/>
          <ac:cxnSpMkLst>
            <pc:docMk/>
            <pc:sldMk cId="2590100380" sldId="265"/>
            <ac:cxnSpMk id="18" creationId="{82C7D74A-18BA-4709-A808-44E8815C4430}"/>
          </ac:cxnSpMkLst>
        </pc:cxnChg>
        <pc:cxnChg chg="add del">
          <ac:chgData name="Ruchita Bhogapuram" userId="a8d0f682-e697-4aa5-b613-06e1867db987" providerId="ADAL" clId="{5304F0AE-6A06-4A16-ACAC-18E1042FAC06}" dt="2022-06-29T06:52:25.021" v="1042" actId="26606"/>
          <ac:cxnSpMkLst>
            <pc:docMk/>
            <pc:sldMk cId="2590100380" sldId="265"/>
            <ac:cxnSpMk id="20" creationId="{B5164A3F-1561-4039-8185-AB0EEB713EA7}"/>
          </ac:cxnSpMkLst>
        </pc:cxnChg>
        <pc:cxnChg chg="add del">
          <ac:chgData name="Ruchita Bhogapuram" userId="a8d0f682-e697-4aa5-b613-06e1867db987" providerId="ADAL" clId="{5304F0AE-6A06-4A16-ACAC-18E1042FAC06}" dt="2022-06-29T06:52:25.021" v="1042" actId="26606"/>
          <ac:cxnSpMkLst>
            <pc:docMk/>
            <pc:sldMk cId="2590100380" sldId="265"/>
            <ac:cxnSpMk id="22" creationId="{2A35DB53-42BE-460E-9CA1-1294C98463CB}"/>
          </ac:cxnSpMkLst>
        </pc:cxnChg>
        <pc:cxnChg chg="add del">
          <ac:chgData name="Ruchita Bhogapuram" userId="a8d0f682-e697-4aa5-b613-06e1867db987" providerId="ADAL" clId="{5304F0AE-6A06-4A16-ACAC-18E1042FAC06}" dt="2022-06-29T06:52:28.864" v="1044" actId="26606"/>
          <ac:cxnSpMkLst>
            <pc:docMk/>
            <pc:sldMk cId="2590100380" sldId="265"/>
            <ac:cxnSpMk id="32" creationId="{8FD48FB1-66D8-4676-B0AA-C139A1DB78D1}"/>
          </ac:cxnSpMkLst>
        </pc:cxnChg>
        <pc:cxnChg chg="add del">
          <ac:chgData name="Ruchita Bhogapuram" userId="a8d0f682-e697-4aa5-b613-06e1867db987" providerId="ADAL" clId="{5304F0AE-6A06-4A16-ACAC-18E1042FAC06}" dt="2022-06-29T06:52:28.864" v="1044" actId="26606"/>
          <ac:cxnSpMkLst>
            <pc:docMk/>
            <pc:sldMk cId="2590100380" sldId="265"/>
            <ac:cxnSpMk id="33" creationId="{F033F5AE-6728-4F19-8DED-658E674B31B9}"/>
          </ac:cxnSpMkLst>
        </pc:cxnChg>
        <pc:cxnChg chg="add del">
          <ac:chgData name="Ruchita Bhogapuram" userId="a8d0f682-e697-4aa5-b613-06e1867db987" providerId="ADAL" clId="{5304F0AE-6A06-4A16-ACAC-18E1042FAC06}" dt="2022-06-29T06:52:28.864" v="1044" actId="26606"/>
          <ac:cxnSpMkLst>
            <pc:docMk/>
            <pc:sldMk cId="2590100380" sldId="265"/>
            <ac:cxnSpMk id="34" creationId="{82C7D74A-18BA-4709-A808-44E8815C4430}"/>
          </ac:cxnSpMkLst>
        </pc:cxnChg>
        <pc:cxnChg chg="add del">
          <ac:chgData name="Ruchita Bhogapuram" userId="a8d0f682-e697-4aa5-b613-06e1867db987" providerId="ADAL" clId="{5304F0AE-6A06-4A16-ACAC-18E1042FAC06}" dt="2022-06-29T06:52:28.864" v="1044" actId="26606"/>
          <ac:cxnSpMkLst>
            <pc:docMk/>
            <pc:sldMk cId="2590100380" sldId="265"/>
            <ac:cxnSpMk id="35" creationId="{B5164A3F-1561-4039-8185-AB0EEB713EA7}"/>
          </ac:cxnSpMkLst>
        </pc:cxnChg>
        <pc:cxnChg chg="add del">
          <ac:chgData name="Ruchita Bhogapuram" userId="a8d0f682-e697-4aa5-b613-06e1867db987" providerId="ADAL" clId="{5304F0AE-6A06-4A16-ACAC-18E1042FAC06}" dt="2022-06-29T06:52:28.864" v="1044" actId="26606"/>
          <ac:cxnSpMkLst>
            <pc:docMk/>
            <pc:sldMk cId="2590100380" sldId="265"/>
            <ac:cxnSpMk id="36" creationId="{2A35DB53-42BE-460E-9CA1-1294C98463CB}"/>
          </ac:cxnSpMkLst>
        </pc:cxnChg>
        <pc:cxnChg chg="add">
          <ac:chgData name="Ruchita Bhogapuram" userId="a8d0f682-e697-4aa5-b613-06e1867db987" providerId="ADAL" clId="{5304F0AE-6A06-4A16-ACAC-18E1042FAC06}" dt="2022-06-29T06:52:29.028" v="1045" actId="26606"/>
          <ac:cxnSpMkLst>
            <pc:docMk/>
            <pc:sldMk cId="2590100380" sldId="265"/>
            <ac:cxnSpMk id="39" creationId="{8FD48FB1-66D8-4676-B0AA-C139A1DB78D1}"/>
          </ac:cxnSpMkLst>
        </pc:cxnChg>
        <pc:cxnChg chg="add">
          <ac:chgData name="Ruchita Bhogapuram" userId="a8d0f682-e697-4aa5-b613-06e1867db987" providerId="ADAL" clId="{5304F0AE-6A06-4A16-ACAC-18E1042FAC06}" dt="2022-06-29T06:52:29.028" v="1045" actId="26606"/>
          <ac:cxnSpMkLst>
            <pc:docMk/>
            <pc:sldMk cId="2590100380" sldId="265"/>
            <ac:cxnSpMk id="40" creationId="{F033F5AE-6728-4F19-8DED-658E674B31B9}"/>
          </ac:cxnSpMkLst>
        </pc:cxnChg>
        <pc:cxnChg chg="add">
          <ac:chgData name="Ruchita Bhogapuram" userId="a8d0f682-e697-4aa5-b613-06e1867db987" providerId="ADAL" clId="{5304F0AE-6A06-4A16-ACAC-18E1042FAC06}" dt="2022-06-29T06:52:29.028" v="1045" actId="26606"/>
          <ac:cxnSpMkLst>
            <pc:docMk/>
            <pc:sldMk cId="2590100380" sldId="265"/>
            <ac:cxnSpMk id="41" creationId="{82C7D74A-18BA-4709-A808-44E8815C4430}"/>
          </ac:cxnSpMkLst>
        </pc:cxnChg>
        <pc:cxnChg chg="add">
          <ac:chgData name="Ruchita Bhogapuram" userId="a8d0f682-e697-4aa5-b613-06e1867db987" providerId="ADAL" clId="{5304F0AE-6A06-4A16-ACAC-18E1042FAC06}" dt="2022-06-29T06:52:29.028" v="1045" actId="26606"/>
          <ac:cxnSpMkLst>
            <pc:docMk/>
            <pc:sldMk cId="2590100380" sldId="265"/>
            <ac:cxnSpMk id="42" creationId="{B5164A3F-1561-4039-8185-AB0EEB713EA7}"/>
          </ac:cxnSpMkLst>
        </pc:cxnChg>
        <pc:cxnChg chg="add">
          <ac:chgData name="Ruchita Bhogapuram" userId="a8d0f682-e697-4aa5-b613-06e1867db987" providerId="ADAL" clId="{5304F0AE-6A06-4A16-ACAC-18E1042FAC06}" dt="2022-06-29T06:52:29.028" v="1045" actId="26606"/>
          <ac:cxnSpMkLst>
            <pc:docMk/>
            <pc:sldMk cId="2590100380" sldId="265"/>
            <ac:cxnSpMk id="43" creationId="{2A35DB53-42BE-460E-9CA1-1294C98463CB}"/>
          </ac:cxnSpMkLst>
        </pc:cxnChg>
      </pc:sldChg>
      <pc:sldChg chg="addSp modSp new mod">
        <pc:chgData name="Ruchita Bhogapuram" userId="a8d0f682-e697-4aa5-b613-06e1867db987" providerId="ADAL" clId="{5304F0AE-6A06-4A16-ACAC-18E1042FAC06}" dt="2022-06-29T07:00:56.940" v="1304" actId="1076"/>
        <pc:sldMkLst>
          <pc:docMk/>
          <pc:sldMk cId="600823894" sldId="266"/>
        </pc:sldMkLst>
        <pc:spChg chg="add mod">
          <ac:chgData name="Ruchita Bhogapuram" userId="a8d0f682-e697-4aa5-b613-06e1867db987" providerId="ADAL" clId="{5304F0AE-6A06-4A16-ACAC-18E1042FAC06}" dt="2022-06-29T06:59:24.767" v="1300" actId="1076"/>
          <ac:spMkLst>
            <pc:docMk/>
            <pc:sldMk cId="600823894" sldId="266"/>
            <ac:spMk id="3" creationId="{4AE88F7B-D8AC-7634-68AB-C8CB03D447E7}"/>
          </ac:spMkLst>
        </pc:spChg>
        <pc:spChg chg="add mod">
          <ac:chgData name="Ruchita Bhogapuram" userId="a8d0f682-e697-4aa5-b613-06e1867db987" providerId="ADAL" clId="{5304F0AE-6A06-4A16-ACAC-18E1042FAC06}" dt="2022-06-29T06:54:21.207" v="1056" actId="1076"/>
          <ac:spMkLst>
            <pc:docMk/>
            <pc:sldMk cId="600823894" sldId="266"/>
            <ac:spMk id="5" creationId="{D948C44F-7E92-8205-C44C-24B428EF8084}"/>
          </ac:spMkLst>
        </pc:spChg>
        <pc:spChg chg="add mod">
          <ac:chgData name="Ruchita Bhogapuram" userId="a8d0f682-e697-4aa5-b613-06e1867db987" providerId="ADAL" clId="{5304F0AE-6A06-4A16-ACAC-18E1042FAC06}" dt="2022-06-29T06:59:21.784" v="1299" actId="1076"/>
          <ac:spMkLst>
            <pc:docMk/>
            <pc:sldMk cId="600823894" sldId="266"/>
            <ac:spMk id="6" creationId="{165097E2-C512-9CAD-3F0A-D82FE8002C77}"/>
          </ac:spMkLst>
        </pc:spChg>
        <pc:picChg chg="add mod">
          <ac:chgData name="Ruchita Bhogapuram" userId="a8d0f682-e697-4aa5-b613-06e1867db987" providerId="ADAL" clId="{5304F0AE-6A06-4A16-ACAC-18E1042FAC06}" dt="2022-06-29T07:00:56.940" v="1304" actId="1076"/>
          <ac:picMkLst>
            <pc:docMk/>
            <pc:sldMk cId="600823894" sldId="266"/>
            <ac:picMk id="8" creationId="{9CCB804A-FF70-D750-814C-5634466C6351}"/>
          </ac:picMkLst>
        </pc:picChg>
      </pc:sldChg>
      <pc:sldChg chg="addSp modSp new mod setBg">
        <pc:chgData name="Ruchita Bhogapuram" userId="a8d0f682-e697-4aa5-b613-06e1867db987" providerId="ADAL" clId="{5304F0AE-6A06-4A16-ACAC-18E1042FAC06}" dt="2022-06-29T07:07:50.440" v="1321" actId="14100"/>
        <pc:sldMkLst>
          <pc:docMk/>
          <pc:sldMk cId="878228508" sldId="267"/>
        </pc:sldMkLst>
        <pc:spChg chg="add mod">
          <ac:chgData name="Ruchita Bhogapuram" userId="a8d0f682-e697-4aa5-b613-06e1867db987" providerId="ADAL" clId="{5304F0AE-6A06-4A16-ACAC-18E1042FAC06}" dt="2022-06-29T07:07:33.260" v="1317" actId="26606"/>
          <ac:spMkLst>
            <pc:docMk/>
            <pc:sldMk cId="878228508" sldId="267"/>
            <ac:spMk id="3" creationId="{D1FE498E-0EE2-8393-F427-F1BE3417DF11}"/>
          </ac:spMkLst>
        </pc:spChg>
        <pc:spChg chg="add">
          <ac:chgData name="Ruchita Bhogapuram" userId="a8d0f682-e697-4aa5-b613-06e1867db987" providerId="ADAL" clId="{5304F0AE-6A06-4A16-ACAC-18E1042FAC06}" dt="2022-06-29T07:07:33.260" v="1317" actId="26606"/>
          <ac:spMkLst>
            <pc:docMk/>
            <pc:sldMk cId="878228508" sldId="267"/>
            <ac:spMk id="20" creationId="{D067A139-86EB-480F-AE6B-AF8092F215E4}"/>
          </ac:spMkLst>
        </pc:spChg>
        <pc:spChg chg="add">
          <ac:chgData name="Ruchita Bhogapuram" userId="a8d0f682-e697-4aa5-b613-06e1867db987" providerId="ADAL" clId="{5304F0AE-6A06-4A16-ACAC-18E1042FAC06}" dt="2022-06-29T07:07:33.260" v="1317" actId="26606"/>
          <ac:spMkLst>
            <pc:docMk/>
            <pc:sldMk cId="878228508" sldId="267"/>
            <ac:spMk id="22" creationId="{4E252378-AA68-427C-BF69-E4434E447DB5}"/>
          </ac:spMkLst>
        </pc:spChg>
        <pc:grpChg chg="add">
          <ac:chgData name="Ruchita Bhogapuram" userId="a8d0f682-e697-4aa5-b613-06e1867db987" providerId="ADAL" clId="{5304F0AE-6A06-4A16-ACAC-18E1042FAC06}" dt="2022-06-29T07:07:33.260" v="1317" actId="26606"/>
          <ac:grpSpMkLst>
            <pc:docMk/>
            <pc:sldMk cId="878228508" sldId="267"/>
            <ac:grpSpMk id="24" creationId="{65E8C853-59EA-4FCB-BB4E-1B0AEEA408EB}"/>
          </ac:grpSpMkLst>
        </pc:grpChg>
        <pc:picChg chg="add mod">
          <ac:chgData name="Ruchita Bhogapuram" userId="a8d0f682-e697-4aa5-b613-06e1867db987" providerId="ADAL" clId="{5304F0AE-6A06-4A16-ACAC-18E1042FAC06}" dt="2022-06-29T07:07:50.440" v="1321" actId="14100"/>
          <ac:picMkLst>
            <pc:docMk/>
            <pc:sldMk cId="878228508" sldId="267"/>
            <ac:picMk id="5" creationId="{231EACD6-143A-89B5-35BC-9E30C0E62A4C}"/>
          </ac:picMkLst>
        </pc:picChg>
        <pc:cxnChg chg="add">
          <ac:chgData name="Ruchita Bhogapuram" userId="a8d0f682-e697-4aa5-b613-06e1867db987" providerId="ADAL" clId="{5304F0AE-6A06-4A16-ACAC-18E1042FAC06}" dt="2022-06-29T07:07:33.260" v="1317" actId="26606"/>
          <ac:cxnSpMkLst>
            <pc:docMk/>
            <pc:sldMk cId="878228508" sldId="267"/>
            <ac:cxnSpMk id="10" creationId="{8FD48FB1-66D8-4676-B0AA-C139A1DB78D1}"/>
          </ac:cxnSpMkLst>
        </pc:cxnChg>
        <pc:cxnChg chg="add">
          <ac:chgData name="Ruchita Bhogapuram" userId="a8d0f682-e697-4aa5-b613-06e1867db987" providerId="ADAL" clId="{5304F0AE-6A06-4A16-ACAC-18E1042FAC06}" dt="2022-06-29T07:07:33.260" v="1317" actId="26606"/>
          <ac:cxnSpMkLst>
            <pc:docMk/>
            <pc:sldMk cId="878228508" sldId="267"/>
            <ac:cxnSpMk id="12" creationId="{F033F5AE-6728-4F19-8DED-658E674B31B9}"/>
          </ac:cxnSpMkLst>
        </pc:cxnChg>
        <pc:cxnChg chg="add">
          <ac:chgData name="Ruchita Bhogapuram" userId="a8d0f682-e697-4aa5-b613-06e1867db987" providerId="ADAL" clId="{5304F0AE-6A06-4A16-ACAC-18E1042FAC06}" dt="2022-06-29T07:07:33.260" v="1317" actId="26606"/>
          <ac:cxnSpMkLst>
            <pc:docMk/>
            <pc:sldMk cId="878228508" sldId="267"/>
            <ac:cxnSpMk id="14" creationId="{82C7D74A-18BA-4709-A808-44E8815C4430}"/>
          </ac:cxnSpMkLst>
        </pc:cxnChg>
        <pc:cxnChg chg="add">
          <ac:chgData name="Ruchita Bhogapuram" userId="a8d0f682-e697-4aa5-b613-06e1867db987" providerId="ADAL" clId="{5304F0AE-6A06-4A16-ACAC-18E1042FAC06}" dt="2022-06-29T07:07:33.260" v="1317" actId="26606"/>
          <ac:cxnSpMkLst>
            <pc:docMk/>
            <pc:sldMk cId="878228508" sldId="267"/>
            <ac:cxnSpMk id="16" creationId="{B5164A3F-1561-4039-8185-AB0EEB713EA7}"/>
          </ac:cxnSpMkLst>
        </pc:cxnChg>
        <pc:cxnChg chg="add">
          <ac:chgData name="Ruchita Bhogapuram" userId="a8d0f682-e697-4aa5-b613-06e1867db987" providerId="ADAL" clId="{5304F0AE-6A06-4A16-ACAC-18E1042FAC06}" dt="2022-06-29T07:07:33.260" v="1317" actId="26606"/>
          <ac:cxnSpMkLst>
            <pc:docMk/>
            <pc:sldMk cId="878228508" sldId="267"/>
            <ac:cxnSpMk id="18" creationId="{2A35DB53-42BE-460E-9CA1-1294C98463CB}"/>
          </ac:cxnSpMkLst>
        </pc:cxnChg>
      </pc:sldChg>
      <pc:sldChg chg="addSp delSp modSp new mod">
        <pc:chgData name="Ruchita Bhogapuram" userId="a8d0f682-e697-4aa5-b613-06e1867db987" providerId="ADAL" clId="{5304F0AE-6A06-4A16-ACAC-18E1042FAC06}" dt="2022-06-29T07:12:50.246" v="1353" actId="1076"/>
        <pc:sldMkLst>
          <pc:docMk/>
          <pc:sldMk cId="774135101" sldId="268"/>
        </pc:sldMkLst>
        <pc:spChg chg="add mod">
          <ac:chgData name="Ruchita Bhogapuram" userId="a8d0f682-e697-4aa5-b613-06e1867db987" providerId="ADAL" clId="{5304F0AE-6A06-4A16-ACAC-18E1042FAC06}" dt="2022-06-29T07:12:50.246" v="1353" actId="1076"/>
          <ac:spMkLst>
            <pc:docMk/>
            <pc:sldMk cId="774135101" sldId="268"/>
            <ac:spMk id="3" creationId="{7B51D185-992D-8DE2-930E-565021233849}"/>
          </ac:spMkLst>
        </pc:spChg>
        <pc:spChg chg="add del">
          <ac:chgData name="Ruchita Bhogapuram" userId="a8d0f682-e697-4aa5-b613-06e1867db987" providerId="ADAL" clId="{5304F0AE-6A06-4A16-ACAC-18E1042FAC06}" dt="2022-06-29T07:09:28.118" v="1329" actId="22"/>
          <ac:spMkLst>
            <pc:docMk/>
            <pc:sldMk cId="774135101" sldId="268"/>
            <ac:spMk id="5" creationId="{A520A9C6-34C0-5883-F18B-36025672EFEE}"/>
          </ac:spMkLst>
        </pc:spChg>
        <pc:spChg chg="add mod">
          <ac:chgData name="Ruchita Bhogapuram" userId="a8d0f682-e697-4aa5-b613-06e1867db987" providerId="ADAL" clId="{5304F0AE-6A06-4A16-ACAC-18E1042FAC06}" dt="2022-06-29T07:12:34.890" v="1352" actId="1076"/>
          <ac:spMkLst>
            <pc:docMk/>
            <pc:sldMk cId="774135101" sldId="268"/>
            <ac:spMk id="7" creationId="{B1C105ED-7BBA-9BF1-4D5C-153F08369BC5}"/>
          </ac:spMkLst>
        </pc:spChg>
        <pc:spChg chg="add mod">
          <ac:chgData name="Ruchita Bhogapuram" userId="a8d0f682-e697-4aa5-b613-06e1867db987" providerId="ADAL" clId="{5304F0AE-6A06-4A16-ACAC-18E1042FAC06}" dt="2022-06-29T07:11:03.620" v="1340" actId="255"/>
          <ac:spMkLst>
            <pc:docMk/>
            <pc:sldMk cId="774135101" sldId="268"/>
            <ac:spMk id="9" creationId="{9C202F0B-3BD7-438C-4738-27D443E51DB6}"/>
          </ac:spMkLst>
        </pc:spChg>
      </pc:sldChg>
      <pc:sldChg chg="addSp modSp new mod setBg">
        <pc:chgData name="Ruchita Bhogapuram" userId="a8d0f682-e697-4aa5-b613-06e1867db987" providerId="ADAL" clId="{5304F0AE-6A06-4A16-ACAC-18E1042FAC06}" dt="2022-06-29T07:37:32.020" v="1985" actId="14100"/>
        <pc:sldMkLst>
          <pc:docMk/>
          <pc:sldMk cId="485317916" sldId="269"/>
        </pc:sldMkLst>
        <pc:spChg chg="add mod">
          <ac:chgData name="Ruchita Bhogapuram" userId="a8d0f682-e697-4aa5-b613-06e1867db987" providerId="ADAL" clId="{5304F0AE-6A06-4A16-ACAC-18E1042FAC06}" dt="2022-06-29T07:37:21.302" v="1983" actId="26606"/>
          <ac:spMkLst>
            <pc:docMk/>
            <pc:sldMk cId="485317916" sldId="269"/>
            <ac:spMk id="3" creationId="{8F5F28E0-6DB7-BC3B-1A98-9EB7F5861DF6}"/>
          </ac:spMkLst>
        </pc:spChg>
        <pc:spChg chg="add">
          <ac:chgData name="Ruchita Bhogapuram" userId="a8d0f682-e697-4aa5-b613-06e1867db987" providerId="ADAL" clId="{5304F0AE-6A06-4A16-ACAC-18E1042FAC06}" dt="2022-06-29T07:37:21.302" v="1983" actId="26606"/>
          <ac:spMkLst>
            <pc:docMk/>
            <pc:sldMk cId="485317916" sldId="269"/>
            <ac:spMk id="20" creationId="{C5BDD1EA-D8C1-45AF-9F0A-14A2A137BA2A}"/>
          </ac:spMkLst>
        </pc:spChg>
        <pc:spChg chg="add">
          <ac:chgData name="Ruchita Bhogapuram" userId="a8d0f682-e697-4aa5-b613-06e1867db987" providerId="ADAL" clId="{5304F0AE-6A06-4A16-ACAC-18E1042FAC06}" dt="2022-06-29T07:37:21.302" v="1983" actId="26606"/>
          <ac:spMkLst>
            <pc:docMk/>
            <pc:sldMk cId="485317916" sldId="269"/>
            <ac:spMk id="22" creationId="{14354E08-0068-48D7-A8AD-84C7B1CF585D}"/>
          </ac:spMkLst>
        </pc:spChg>
        <pc:grpChg chg="add">
          <ac:chgData name="Ruchita Bhogapuram" userId="a8d0f682-e697-4aa5-b613-06e1867db987" providerId="ADAL" clId="{5304F0AE-6A06-4A16-ACAC-18E1042FAC06}" dt="2022-06-29T07:37:21.302" v="1983" actId="26606"/>
          <ac:grpSpMkLst>
            <pc:docMk/>
            <pc:sldMk cId="485317916" sldId="269"/>
            <ac:grpSpMk id="24" creationId="{A779F34F-2960-4B81-BA08-445B6F6A0CD7}"/>
          </ac:grpSpMkLst>
        </pc:grpChg>
        <pc:picChg chg="add mod">
          <ac:chgData name="Ruchita Bhogapuram" userId="a8d0f682-e697-4aa5-b613-06e1867db987" providerId="ADAL" clId="{5304F0AE-6A06-4A16-ACAC-18E1042FAC06}" dt="2022-06-29T07:37:32.020" v="1985" actId="14100"/>
          <ac:picMkLst>
            <pc:docMk/>
            <pc:sldMk cId="485317916" sldId="269"/>
            <ac:picMk id="5" creationId="{05EA983D-86D5-53C8-F341-B394C62B94C5}"/>
          </ac:picMkLst>
        </pc:picChg>
        <pc:cxnChg chg="add">
          <ac:chgData name="Ruchita Bhogapuram" userId="a8d0f682-e697-4aa5-b613-06e1867db987" providerId="ADAL" clId="{5304F0AE-6A06-4A16-ACAC-18E1042FAC06}" dt="2022-06-29T07:37:21.302" v="1983" actId="26606"/>
          <ac:cxnSpMkLst>
            <pc:docMk/>
            <pc:sldMk cId="485317916" sldId="269"/>
            <ac:cxnSpMk id="10" creationId="{8FD48FB1-66D8-4676-B0AA-C139A1DB78D1}"/>
          </ac:cxnSpMkLst>
        </pc:cxnChg>
        <pc:cxnChg chg="add">
          <ac:chgData name="Ruchita Bhogapuram" userId="a8d0f682-e697-4aa5-b613-06e1867db987" providerId="ADAL" clId="{5304F0AE-6A06-4A16-ACAC-18E1042FAC06}" dt="2022-06-29T07:37:21.302" v="1983" actId="26606"/>
          <ac:cxnSpMkLst>
            <pc:docMk/>
            <pc:sldMk cId="485317916" sldId="269"/>
            <ac:cxnSpMk id="12" creationId="{F033F5AE-6728-4F19-8DED-658E674B31B9}"/>
          </ac:cxnSpMkLst>
        </pc:cxnChg>
        <pc:cxnChg chg="add">
          <ac:chgData name="Ruchita Bhogapuram" userId="a8d0f682-e697-4aa5-b613-06e1867db987" providerId="ADAL" clId="{5304F0AE-6A06-4A16-ACAC-18E1042FAC06}" dt="2022-06-29T07:37:21.302" v="1983" actId="26606"/>
          <ac:cxnSpMkLst>
            <pc:docMk/>
            <pc:sldMk cId="485317916" sldId="269"/>
            <ac:cxnSpMk id="14" creationId="{82C7D74A-18BA-4709-A808-44E8815C4430}"/>
          </ac:cxnSpMkLst>
        </pc:cxnChg>
        <pc:cxnChg chg="add">
          <ac:chgData name="Ruchita Bhogapuram" userId="a8d0f682-e697-4aa5-b613-06e1867db987" providerId="ADAL" clId="{5304F0AE-6A06-4A16-ACAC-18E1042FAC06}" dt="2022-06-29T07:37:21.302" v="1983" actId="26606"/>
          <ac:cxnSpMkLst>
            <pc:docMk/>
            <pc:sldMk cId="485317916" sldId="269"/>
            <ac:cxnSpMk id="16" creationId="{B5164A3F-1561-4039-8185-AB0EEB713EA7}"/>
          </ac:cxnSpMkLst>
        </pc:cxnChg>
        <pc:cxnChg chg="add">
          <ac:chgData name="Ruchita Bhogapuram" userId="a8d0f682-e697-4aa5-b613-06e1867db987" providerId="ADAL" clId="{5304F0AE-6A06-4A16-ACAC-18E1042FAC06}" dt="2022-06-29T07:37:21.302" v="1983" actId="26606"/>
          <ac:cxnSpMkLst>
            <pc:docMk/>
            <pc:sldMk cId="485317916" sldId="269"/>
            <ac:cxnSpMk id="18" creationId="{2A35DB53-42BE-460E-9CA1-1294C98463CB}"/>
          </ac:cxnSpMkLst>
        </pc:cxnChg>
      </pc:sldChg>
      <pc:sldChg chg="addSp delSp modSp new mod">
        <pc:chgData name="Ruchita Bhogapuram" userId="a8d0f682-e697-4aa5-b613-06e1867db987" providerId="ADAL" clId="{5304F0AE-6A06-4A16-ACAC-18E1042FAC06}" dt="2022-06-29T07:28:22.404" v="1680" actId="1076"/>
        <pc:sldMkLst>
          <pc:docMk/>
          <pc:sldMk cId="2641453263" sldId="270"/>
        </pc:sldMkLst>
        <pc:spChg chg="add mod">
          <ac:chgData name="Ruchita Bhogapuram" userId="a8d0f682-e697-4aa5-b613-06e1867db987" providerId="ADAL" clId="{5304F0AE-6A06-4A16-ACAC-18E1042FAC06}" dt="2022-06-29T07:27:44.350" v="1674" actId="1076"/>
          <ac:spMkLst>
            <pc:docMk/>
            <pc:sldMk cId="2641453263" sldId="270"/>
            <ac:spMk id="3" creationId="{39ED9D8F-BF61-DCE9-D5FD-AFA9066866E1}"/>
          </ac:spMkLst>
        </pc:spChg>
        <pc:spChg chg="add mod">
          <ac:chgData name="Ruchita Bhogapuram" userId="a8d0f682-e697-4aa5-b613-06e1867db987" providerId="ADAL" clId="{5304F0AE-6A06-4A16-ACAC-18E1042FAC06}" dt="2022-06-29T07:27:40.192" v="1673" actId="1076"/>
          <ac:spMkLst>
            <pc:docMk/>
            <pc:sldMk cId="2641453263" sldId="270"/>
            <ac:spMk id="5" creationId="{C7C1D1FB-68D7-1934-F009-8FDE7D4C521B}"/>
          </ac:spMkLst>
        </pc:spChg>
        <pc:spChg chg="add mod">
          <ac:chgData name="Ruchita Bhogapuram" userId="a8d0f682-e697-4aa5-b613-06e1867db987" providerId="ADAL" clId="{5304F0AE-6A06-4A16-ACAC-18E1042FAC06}" dt="2022-06-29T07:19:32.720" v="1568" actId="1076"/>
          <ac:spMkLst>
            <pc:docMk/>
            <pc:sldMk cId="2641453263" sldId="270"/>
            <ac:spMk id="7" creationId="{8211FFA8-B60C-C557-DF77-DFE42EF17D19}"/>
          </ac:spMkLst>
        </pc:spChg>
        <pc:spChg chg="add del mod">
          <ac:chgData name="Ruchita Bhogapuram" userId="a8d0f682-e697-4aa5-b613-06e1867db987" providerId="ADAL" clId="{5304F0AE-6A06-4A16-ACAC-18E1042FAC06}" dt="2022-06-29T07:20:25.932" v="1631"/>
          <ac:spMkLst>
            <pc:docMk/>
            <pc:sldMk cId="2641453263" sldId="270"/>
            <ac:spMk id="8" creationId="{6642923C-FC0C-D983-CC89-343F05FAD7A2}"/>
          </ac:spMkLst>
        </pc:spChg>
        <pc:spChg chg="add mod">
          <ac:chgData name="Ruchita Bhogapuram" userId="a8d0f682-e697-4aa5-b613-06e1867db987" providerId="ADAL" clId="{5304F0AE-6A06-4A16-ACAC-18E1042FAC06}" dt="2022-06-29T07:20:38.150" v="1634" actId="1076"/>
          <ac:spMkLst>
            <pc:docMk/>
            <pc:sldMk cId="2641453263" sldId="270"/>
            <ac:spMk id="9" creationId="{F7B30DF8-C5E2-FD6A-A7B3-8EF38EEC2D07}"/>
          </ac:spMkLst>
        </pc:spChg>
        <pc:picChg chg="add mod">
          <ac:chgData name="Ruchita Bhogapuram" userId="a8d0f682-e697-4aa5-b613-06e1867db987" providerId="ADAL" clId="{5304F0AE-6A06-4A16-ACAC-18E1042FAC06}" dt="2022-06-29T07:28:22.404" v="1680" actId="1076"/>
          <ac:picMkLst>
            <pc:docMk/>
            <pc:sldMk cId="2641453263" sldId="270"/>
            <ac:picMk id="11" creationId="{3165A9DC-2D57-82ED-53F7-CF85635015CA}"/>
          </ac:picMkLst>
        </pc:picChg>
      </pc:sldChg>
      <pc:sldChg chg="addSp modSp new mod ord">
        <pc:chgData name="Ruchita Bhogapuram" userId="a8d0f682-e697-4aa5-b613-06e1867db987" providerId="ADAL" clId="{5304F0AE-6A06-4A16-ACAC-18E1042FAC06}" dt="2022-06-29T07:35:29.366" v="1978" actId="20577"/>
        <pc:sldMkLst>
          <pc:docMk/>
          <pc:sldMk cId="195894111" sldId="271"/>
        </pc:sldMkLst>
        <pc:spChg chg="add mod">
          <ac:chgData name="Ruchita Bhogapuram" userId="a8d0f682-e697-4aa5-b613-06e1867db987" providerId="ADAL" clId="{5304F0AE-6A06-4A16-ACAC-18E1042FAC06}" dt="2022-06-29T07:33:12.075" v="1903" actId="1076"/>
          <ac:spMkLst>
            <pc:docMk/>
            <pc:sldMk cId="195894111" sldId="271"/>
            <ac:spMk id="3" creationId="{3B5E3B6A-9FD0-673B-2E40-60E6892F4911}"/>
          </ac:spMkLst>
        </pc:spChg>
        <pc:spChg chg="add mod">
          <ac:chgData name="Ruchita Bhogapuram" userId="a8d0f682-e697-4aa5-b613-06e1867db987" providerId="ADAL" clId="{5304F0AE-6A06-4A16-ACAC-18E1042FAC06}" dt="2022-06-29T07:35:29.366" v="1978" actId="20577"/>
          <ac:spMkLst>
            <pc:docMk/>
            <pc:sldMk cId="195894111" sldId="271"/>
            <ac:spMk id="5" creationId="{34DA5D89-C300-663C-9A22-D272E2068646}"/>
          </ac:spMkLst>
        </pc:spChg>
      </pc:sldChg>
      <pc:sldChg chg="addSp delSp modSp new mod ord">
        <pc:chgData name="Ruchita Bhogapuram" userId="a8d0f682-e697-4aa5-b613-06e1867db987" providerId="ADAL" clId="{5304F0AE-6A06-4A16-ACAC-18E1042FAC06}" dt="2022-06-29T07:50:24.675" v="2070" actId="20577"/>
        <pc:sldMkLst>
          <pc:docMk/>
          <pc:sldMk cId="3288511202" sldId="272"/>
        </pc:sldMkLst>
        <pc:spChg chg="add del mod">
          <ac:chgData name="Ruchita Bhogapuram" userId="a8d0f682-e697-4aa5-b613-06e1867db987" providerId="ADAL" clId="{5304F0AE-6A06-4A16-ACAC-18E1042FAC06}" dt="2022-06-29T07:34:41.888" v="1916"/>
          <ac:spMkLst>
            <pc:docMk/>
            <pc:sldMk cId="3288511202" sldId="272"/>
            <ac:spMk id="3" creationId="{118A845E-DE4C-6E2F-68C9-4526668E8F9A}"/>
          </ac:spMkLst>
        </pc:spChg>
        <pc:spChg chg="add mod">
          <ac:chgData name="Ruchita Bhogapuram" userId="a8d0f682-e697-4aa5-b613-06e1867db987" providerId="ADAL" clId="{5304F0AE-6A06-4A16-ACAC-18E1042FAC06}" dt="2022-06-29T07:43:49.768" v="2033" actId="1076"/>
          <ac:spMkLst>
            <pc:docMk/>
            <pc:sldMk cId="3288511202" sldId="272"/>
            <ac:spMk id="5" creationId="{0220852C-F456-CD61-EC34-40B254922DEC}"/>
          </ac:spMkLst>
        </pc:spChg>
        <pc:spChg chg="add mod">
          <ac:chgData name="Ruchita Bhogapuram" userId="a8d0f682-e697-4aa5-b613-06e1867db987" providerId="ADAL" clId="{5304F0AE-6A06-4A16-ACAC-18E1042FAC06}" dt="2022-06-29T07:49:16.444" v="2051" actId="12"/>
          <ac:spMkLst>
            <pc:docMk/>
            <pc:sldMk cId="3288511202" sldId="272"/>
            <ac:spMk id="7" creationId="{2BCE0B8D-644A-1AF2-39B4-37C5FD0CB5B2}"/>
          </ac:spMkLst>
        </pc:spChg>
        <pc:spChg chg="add mod">
          <ac:chgData name="Ruchita Bhogapuram" userId="a8d0f682-e697-4aa5-b613-06e1867db987" providerId="ADAL" clId="{5304F0AE-6A06-4A16-ACAC-18E1042FAC06}" dt="2022-06-29T07:49:46.767" v="2062" actId="15"/>
          <ac:spMkLst>
            <pc:docMk/>
            <pc:sldMk cId="3288511202" sldId="272"/>
            <ac:spMk id="9" creationId="{A0E3E5A6-D66D-7F04-16D9-788763D7554E}"/>
          </ac:spMkLst>
        </pc:spChg>
        <pc:spChg chg="add mod">
          <ac:chgData name="Ruchita Bhogapuram" userId="a8d0f682-e697-4aa5-b613-06e1867db987" providerId="ADAL" clId="{5304F0AE-6A06-4A16-ACAC-18E1042FAC06}" dt="2022-06-29T07:50:24.675" v="2070" actId="20577"/>
          <ac:spMkLst>
            <pc:docMk/>
            <pc:sldMk cId="3288511202" sldId="272"/>
            <ac:spMk id="11" creationId="{A8E521B8-EE91-3D1B-75F7-915BECF9B3F8}"/>
          </ac:spMkLst>
        </pc:spChg>
        <pc:picChg chg="add mod">
          <ac:chgData name="Ruchita Bhogapuram" userId="a8d0f682-e697-4aa5-b613-06e1867db987" providerId="ADAL" clId="{5304F0AE-6A06-4A16-ACAC-18E1042FAC06}" dt="2022-06-29T07:48:49.326" v="2047" actId="1076"/>
          <ac:picMkLst>
            <pc:docMk/>
            <pc:sldMk cId="3288511202" sldId="272"/>
            <ac:picMk id="13" creationId="{A2A6BFB0-9196-4E6B-BA23-FBB84BD78F48}"/>
          </ac:picMkLst>
        </pc:picChg>
      </pc:sldChg>
      <pc:sldChg chg="addSp delSp modSp new mod ord setBg">
        <pc:chgData name="Ruchita Bhogapuram" userId="a8d0f682-e697-4aa5-b613-06e1867db987" providerId="ADAL" clId="{5304F0AE-6A06-4A16-ACAC-18E1042FAC06}" dt="2022-06-29T07:41:30.969" v="2014" actId="26606"/>
        <pc:sldMkLst>
          <pc:docMk/>
          <pc:sldMk cId="229144154" sldId="273"/>
        </pc:sldMkLst>
        <pc:spChg chg="add del mod">
          <ac:chgData name="Ruchita Bhogapuram" userId="a8d0f682-e697-4aa5-b613-06e1867db987" providerId="ADAL" clId="{5304F0AE-6A06-4A16-ACAC-18E1042FAC06}" dt="2022-06-29T07:29:37.229" v="1732"/>
          <ac:spMkLst>
            <pc:docMk/>
            <pc:sldMk cId="229144154" sldId="273"/>
            <ac:spMk id="3" creationId="{F4C9909C-EFFB-91CB-97AA-77348E335D73}"/>
          </ac:spMkLst>
        </pc:spChg>
        <pc:spChg chg="add mod">
          <ac:chgData name="Ruchita Bhogapuram" userId="a8d0f682-e697-4aa5-b613-06e1867db987" providerId="ADAL" clId="{5304F0AE-6A06-4A16-ACAC-18E1042FAC06}" dt="2022-06-29T07:41:30.969" v="2014" actId="26606"/>
          <ac:spMkLst>
            <pc:docMk/>
            <pc:sldMk cId="229144154" sldId="273"/>
            <ac:spMk id="5" creationId="{522E7BEC-4415-A24C-D3CB-26055A8631C0}"/>
          </ac:spMkLst>
        </pc:spChg>
        <pc:spChg chg="add">
          <ac:chgData name="Ruchita Bhogapuram" userId="a8d0f682-e697-4aa5-b613-06e1867db987" providerId="ADAL" clId="{5304F0AE-6A06-4A16-ACAC-18E1042FAC06}" dt="2022-06-29T07:41:30.969" v="2014" actId="26606"/>
          <ac:spMkLst>
            <pc:docMk/>
            <pc:sldMk cId="229144154" sldId="273"/>
            <ac:spMk id="21" creationId="{8777B48D-7BF2-470D-876B-50CD5CC83EBA}"/>
          </ac:spMkLst>
        </pc:spChg>
        <pc:grpChg chg="add">
          <ac:chgData name="Ruchita Bhogapuram" userId="a8d0f682-e697-4aa5-b613-06e1867db987" providerId="ADAL" clId="{5304F0AE-6A06-4A16-ACAC-18E1042FAC06}" dt="2022-06-29T07:41:30.969" v="2014" actId="26606"/>
          <ac:grpSpMkLst>
            <pc:docMk/>
            <pc:sldMk cId="229144154" sldId="273"/>
            <ac:grpSpMk id="23" creationId="{83DA8283-3FF4-47B3-9266-60768C743207}"/>
          </ac:grpSpMkLst>
        </pc:grpChg>
        <pc:picChg chg="add">
          <ac:chgData name="Ruchita Bhogapuram" userId="a8d0f682-e697-4aa5-b613-06e1867db987" providerId="ADAL" clId="{5304F0AE-6A06-4A16-ACAC-18E1042FAC06}" dt="2022-06-29T07:41:30.969" v="2014" actId="26606"/>
          <ac:picMkLst>
            <pc:docMk/>
            <pc:sldMk cId="229144154" sldId="273"/>
            <ac:picMk id="7" creationId="{E9894E9E-F02D-7AE6-72BD-74F620A7EB89}"/>
          </ac:picMkLst>
        </pc:picChg>
        <pc:cxnChg chg="add">
          <ac:chgData name="Ruchita Bhogapuram" userId="a8d0f682-e697-4aa5-b613-06e1867db987" providerId="ADAL" clId="{5304F0AE-6A06-4A16-ACAC-18E1042FAC06}" dt="2022-06-29T07:41:30.969" v="2014" actId="26606"/>
          <ac:cxnSpMkLst>
            <pc:docMk/>
            <pc:sldMk cId="229144154" sldId="273"/>
            <ac:cxnSpMk id="11" creationId="{8FD48FB1-66D8-4676-B0AA-C139A1DB78D1}"/>
          </ac:cxnSpMkLst>
        </pc:cxnChg>
        <pc:cxnChg chg="add">
          <ac:chgData name="Ruchita Bhogapuram" userId="a8d0f682-e697-4aa5-b613-06e1867db987" providerId="ADAL" clId="{5304F0AE-6A06-4A16-ACAC-18E1042FAC06}" dt="2022-06-29T07:41:30.969" v="2014" actId="26606"/>
          <ac:cxnSpMkLst>
            <pc:docMk/>
            <pc:sldMk cId="229144154" sldId="273"/>
            <ac:cxnSpMk id="13" creationId="{F033F5AE-6728-4F19-8DED-658E674B31B9}"/>
          </ac:cxnSpMkLst>
        </pc:cxnChg>
        <pc:cxnChg chg="add">
          <ac:chgData name="Ruchita Bhogapuram" userId="a8d0f682-e697-4aa5-b613-06e1867db987" providerId="ADAL" clId="{5304F0AE-6A06-4A16-ACAC-18E1042FAC06}" dt="2022-06-29T07:41:30.969" v="2014" actId="26606"/>
          <ac:cxnSpMkLst>
            <pc:docMk/>
            <pc:sldMk cId="229144154" sldId="273"/>
            <ac:cxnSpMk id="15" creationId="{82C7D74A-18BA-4709-A808-44E8815C4430}"/>
          </ac:cxnSpMkLst>
        </pc:cxnChg>
        <pc:cxnChg chg="add">
          <ac:chgData name="Ruchita Bhogapuram" userId="a8d0f682-e697-4aa5-b613-06e1867db987" providerId="ADAL" clId="{5304F0AE-6A06-4A16-ACAC-18E1042FAC06}" dt="2022-06-29T07:41:30.969" v="2014" actId="26606"/>
          <ac:cxnSpMkLst>
            <pc:docMk/>
            <pc:sldMk cId="229144154" sldId="273"/>
            <ac:cxnSpMk id="17" creationId="{B5164A3F-1561-4039-8185-AB0EEB713EA7}"/>
          </ac:cxnSpMkLst>
        </pc:cxnChg>
        <pc:cxnChg chg="add">
          <ac:chgData name="Ruchita Bhogapuram" userId="a8d0f682-e697-4aa5-b613-06e1867db987" providerId="ADAL" clId="{5304F0AE-6A06-4A16-ACAC-18E1042FAC06}" dt="2022-06-29T07:41:30.969" v="2014" actId="26606"/>
          <ac:cxnSpMkLst>
            <pc:docMk/>
            <pc:sldMk cId="229144154" sldId="273"/>
            <ac:cxnSpMk id="19" creationId="{2A35DB53-42BE-460E-9CA1-1294C98463CB}"/>
          </ac:cxnSpMkLst>
        </pc:cxnChg>
      </pc:sldChg>
      <pc:sldChg chg="addSp delSp modSp new mod">
        <pc:chgData name="Ruchita Bhogapuram" userId="a8d0f682-e697-4aa5-b613-06e1867db987" providerId="ADAL" clId="{5304F0AE-6A06-4A16-ACAC-18E1042FAC06}" dt="2022-06-29T07:32:39.260" v="1897" actId="20577"/>
        <pc:sldMkLst>
          <pc:docMk/>
          <pc:sldMk cId="2875897361" sldId="274"/>
        </pc:sldMkLst>
        <pc:spChg chg="add del mod">
          <ac:chgData name="Ruchita Bhogapuram" userId="a8d0f682-e697-4aa5-b613-06e1867db987" providerId="ADAL" clId="{5304F0AE-6A06-4A16-ACAC-18E1042FAC06}" dt="2022-06-29T07:32:39.260" v="1897" actId="20577"/>
          <ac:spMkLst>
            <pc:docMk/>
            <pc:sldMk cId="2875897361" sldId="274"/>
            <ac:spMk id="3" creationId="{61DF3530-D281-6EC0-0E49-ED65E72CDE5F}"/>
          </ac:spMkLst>
        </pc:spChg>
      </pc:sldChg>
      <pc:sldChg chg="addSp delSp modSp new mod setBg setClrOvrMap">
        <pc:chgData name="Ruchita Bhogapuram" userId="a8d0f682-e697-4aa5-b613-06e1867db987" providerId="ADAL" clId="{5304F0AE-6A06-4A16-ACAC-18E1042FAC06}" dt="2022-06-29T07:41:02.261" v="2012" actId="26606"/>
        <pc:sldMkLst>
          <pc:docMk/>
          <pc:sldMk cId="1541520601" sldId="275"/>
        </pc:sldMkLst>
        <pc:spChg chg="add del mod">
          <ac:chgData name="Ruchita Bhogapuram" userId="a8d0f682-e697-4aa5-b613-06e1867db987" providerId="ADAL" clId="{5304F0AE-6A06-4A16-ACAC-18E1042FAC06}" dt="2022-06-29T07:24:19.752" v="1656" actId="22"/>
          <ac:spMkLst>
            <pc:docMk/>
            <pc:sldMk cId="1541520601" sldId="275"/>
            <ac:spMk id="3" creationId="{07E59A72-DA6D-0D4E-F104-05DE81D6C71C}"/>
          </ac:spMkLst>
        </pc:spChg>
        <pc:spChg chg="add mod ord">
          <ac:chgData name="Ruchita Bhogapuram" userId="a8d0f682-e697-4aa5-b613-06e1867db987" providerId="ADAL" clId="{5304F0AE-6A06-4A16-ACAC-18E1042FAC06}" dt="2022-06-29T07:41:02.261" v="2012" actId="26606"/>
          <ac:spMkLst>
            <pc:docMk/>
            <pc:sldMk cId="1541520601" sldId="275"/>
            <ac:spMk id="5" creationId="{910953D0-659A-91BD-D382-7366E9130606}"/>
          </ac:spMkLst>
        </pc:spChg>
        <pc:spChg chg="add mod">
          <ac:chgData name="Ruchita Bhogapuram" userId="a8d0f682-e697-4aa5-b613-06e1867db987" providerId="ADAL" clId="{5304F0AE-6A06-4A16-ACAC-18E1042FAC06}" dt="2022-06-29T07:41:02.261" v="2012" actId="26606"/>
          <ac:spMkLst>
            <pc:docMk/>
            <pc:sldMk cId="1541520601" sldId="275"/>
            <ac:spMk id="7" creationId="{290A8EE0-1056-12A2-2C03-9C483797FD40}"/>
          </ac:spMkLst>
        </pc:spChg>
        <pc:spChg chg="add del">
          <ac:chgData name="Ruchita Bhogapuram" userId="a8d0f682-e697-4aa5-b613-06e1867db987" providerId="ADAL" clId="{5304F0AE-6A06-4A16-ACAC-18E1042FAC06}" dt="2022-06-29T07:41:02.261" v="2012" actId="26606"/>
          <ac:spMkLst>
            <pc:docMk/>
            <pc:sldMk cId="1541520601" sldId="275"/>
            <ac:spMk id="21" creationId="{7E89D346-FD24-4FBA-A956-3200CC175980}"/>
          </ac:spMkLst>
        </pc:spChg>
        <pc:spChg chg="add del">
          <ac:chgData name="Ruchita Bhogapuram" userId="a8d0f682-e697-4aa5-b613-06e1867db987" providerId="ADAL" clId="{5304F0AE-6A06-4A16-ACAC-18E1042FAC06}" dt="2022-06-29T07:41:02.261" v="2012" actId="26606"/>
          <ac:spMkLst>
            <pc:docMk/>
            <pc:sldMk cId="1541520601" sldId="275"/>
            <ac:spMk id="23" creationId="{9F1E6C01-CE56-48FB-B0C1-482CC243DC72}"/>
          </ac:spMkLst>
        </pc:spChg>
        <pc:grpChg chg="add del">
          <ac:chgData name="Ruchita Bhogapuram" userId="a8d0f682-e697-4aa5-b613-06e1867db987" providerId="ADAL" clId="{5304F0AE-6A06-4A16-ACAC-18E1042FAC06}" dt="2022-06-29T07:41:02.261" v="2012" actId="26606"/>
          <ac:grpSpMkLst>
            <pc:docMk/>
            <pc:sldMk cId="1541520601" sldId="275"/>
            <ac:grpSpMk id="14" creationId="{62CE031E-EE35-4AA7-9784-805093327786}"/>
          </ac:grpSpMkLst>
        </pc:grpChg>
        <pc:grpChg chg="add del">
          <ac:chgData name="Ruchita Bhogapuram" userId="a8d0f682-e697-4aa5-b613-06e1867db987" providerId="ADAL" clId="{5304F0AE-6A06-4A16-ACAC-18E1042FAC06}" dt="2022-06-29T07:41:02.261" v="2012" actId="26606"/>
          <ac:grpSpMkLst>
            <pc:docMk/>
            <pc:sldMk cId="1541520601" sldId="275"/>
            <ac:grpSpMk id="25" creationId="{FA392D60-45E0-40B9-8C90-AAD5DEEB2AF4}"/>
          </ac:grpSpMkLst>
        </pc:grpChg>
        <pc:picChg chg="add mod">
          <ac:chgData name="Ruchita Bhogapuram" userId="a8d0f682-e697-4aa5-b613-06e1867db987" providerId="ADAL" clId="{5304F0AE-6A06-4A16-ACAC-18E1042FAC06}" dt="2022-06-29T07:41:02.261" v="2012" actId="26606"/>
          <ac:picMkLst>
            <pc:docMk/>
            <pc:sldMk cId="1541520601" sldId="275"/>
            <ac:picMk id="9" creationId="{7643BF85-7253-3A9C-A3AF-5661356E8A7B}"/>
          </ac:picMkLst>
        </pc:picChg>
      </pc:sldChg>
      <pc:sldChg chg="addSp modSp new mod">
        <pc:chgData name="Ruchita Bhogapuram" userId="a8d0f682-e697-4aa5-b613-06e1867db987" providerId="ADAL" clId="{5304F0AE-6A06-4A16-ACAC-18E1042FAC06}" dt="2022-06-29T07:30:37.392" v="1792" actId="20577"/>
        <pc:sldMkLst>
          <pc:docMk/>
          <pc:sldMk cId="4272862859" sldId="276"/>
        </pc:sldMkLst>
        <pc:spChg chg="add mod">
          <ac:chgData name="Ruchita Bhogapuram" userId="a8d0f682-e697-4aa5-b613-06e1867db987" providerId="ADAL" clId="{5304F0AE-6A06-4A16-ACAC-18E1042FAC06}" dt="2022-06-29T07:29:13.893" v="1729" actId="20577"/>
          <ac:spMkLst>
            <pc:docMk/>
            <pc:sldMk cId="4272862859" sldId="276"/>
            <ac:spMk id="3" creationId="{E7D988CB-4B91-3539-57C6-57F9962FCFE7}"/>
          </ac:spMkLst>
        </pc:spChg>
        <pc:spChg chg="add mod">
          <ac:chgData name="Ruchita Bhogapuram" userId="a8d0f682-e697-4aa5-b613-06e1867db987" providerId="ADAL" clId="{5304F0AE-6A06-4A16-ACAC-18E1042FAC06}" dt="2022-06-29T07:30:37.392" v="1792" actId="20577"/>
          <ac:spMkLst>
            <pc:docMk/>
            <pc:sldMk cId="4272862859" sldId="276"/>
            <ac:spMk id="5" creationId="{6B73E26A-DA50-20A0-3494-4ECF08039FF5}"/>
          </ac:spMkLst>
        </pc:spChg>
      </pc:sldChg>
      <pc:sldChg chg="addSp delSp modSp new mod setBg">
        <pc:chgData name="Ruchita Bhogapuram" userId="a8d0f682-e697-4aa5-b613-06e1867db987" providerId="ADAL" clId="{5304F0AE-6A06-4A16-ACAC-18E1042FAC06}" dt="2022-06-29T07:51:35.075" v="2075" actId="26606"/>
        <pc:sldMkLst>
          <pc:docMk/>
          <pc:sldMk cId="2769099581" sldId="277"/>
        </pc:sldMkLst>
        <pc:spChg chg="add mod">
          <ac:chgData name="Ruchita Bhogapuram" userId="a8d0f682-e697-4aa5-b613-06e1867db987" providerId="ADAL" clId="{5304F0AE-6A06-4A16-ACAC-18E1042FAC06}" dt="2022-06-29T07:51:35.075" v="2075" actId="26606"/>
          <ac:spMkLst>
            <pc:docMk/>
            <pc:sldMk cId="2769099581" sldId="277"/>
            <ac:spMk id="3" creationId="{74D618E7-D4DB-568E-A97D-7AF42B106EE2}"/>
          </ac:spMkLst>
        </pc:spChg>
        <pc:spChg chg="add">
          <ac:chgData name="Ruchita Bhogapuram" userId="a8d0f682-e697-4aa5-b613-06e1867db987" providerId="ADAL" clId="{5304F0AE-6A06-4A16-ACAC-18E1042FAC06}" dt="2022-06-29T07:51:35.075" v="2075" actId="26606"/>
          <ac:spMkLst>
            <pc:docMk/>
            <pc:sldMk cId="2769099581" sldId="277"/>
            <ac:spMk id="19" creationId="{ED2D7C63-562A-41C7-892E-0C73F5D59870}"/>
          </ac:spMkLst>
        </pc:spChg>
        <pc:grpChg chg="add">
          <ac:chgData name="Ruchita Bhogapuram" userId="a8d0f682-e697-4aa5-b613-06e1867db987" providerId="ADAL" clId="{5304F0AE-6A06-4A16-ACAC-18E1042FAC06}" dt="2022-06-29T07:51:35.075" v="2075" actId="26606"/>
          <ac:grpSpMkLst>
            <pc:docMk/>
            <pc:sldMk cId="2769099581" sldId="277"/>
            <ac:grpSpMk id="21" creationId="{6DF25E23-BE15-4E36-A700-59F0CE8C54A8}"/>
          </ac:grpSpMkLst>
        </pc:grpChg>
        <pc:picChg chg="add del mod">
          <ac:chgData name="Ruchita Bhogapuram" userId="a8d0f682-e697-4aa5-b613-06e1867db987" providerId="ADAL" clId="{5304F0AE-6A06-4A16-ACAC-18E1042FAC06}" dt="2022-06-29T07:51:27.910" v="2074" actId="478"/>
          <ac:picMkLst>
            <pc:docMk/>
            <pc:sldMk cId="2769099581" sldId="277"/>
            <ac:picMk id="5" creationId="{F583BFFA-7616-28E4-8A20-EC6E6A12D4E4}"/>
          </ac:picMkLst>
        </pc:picChg>
        <pc:picChg chg="add">
          <ac:chgData name="Ruchita Bhogapuram" userId="a8d0f682-e697-4aa5-b613-06e1867db987" providerId="ADAL" clId="{5304F0AE-6A06-4A16-ACAC-18E1042FAC06}" dt="2022-06-29T07:51:35.075" v="2075" actId="26606"/>
          <ac:picMkLst>
            <pc:docMk/>
            <pc:sldMk cId="2769099581" sldId="277"/>
            <ac:picMk id="6" creationId="{AD754FD8-AC7A-ADE9-111A-776A1B62776B}"/>
          </ac:picMkLst>
        </pc:picChg>
        <pc:cxnChg chg="add">
          <ac:chgData name="Ruchita Bhogapuram" userId="a8d0f682-e697-4aa5-b613-06e1867db987" providerId="ADAL" clId="{5304F0AE-6A06-4A16-ACAC-18E1042FAC06}" dt="2022-06-29T07:51:35.075" v="2075" actId="26606"/>
          <ac:cxnSpMkLst>
            <pc:docMk/>
            <pc:sldMk cId="2769099581" sldId="277"/>
            <ac:cxnSpMk id="9" creationId="{8FD48FB1-66D8-4676-B0AA-C139A1DB78D1}"/>
          </ac:cxnSpMkLst>
        </pc:cxnChg>
        <pc:cxnChg chg="add">
          <ac:chgData name="Ruchita Bhogapuram" userId="a8d0f682-e697-4aa5-b613-06e1867db987" providerId="ADAL" clId="{5304F0AE-6A06-4A16-ACAC-18E1042FAC06}" dt="2022-06-29T07:51:35.075" v="2075" actId="26606"/>
          <ac:cxnSpMkLst>
            <pc:docMk/>
            <pc:sldMk cId="2769099581" sldId="277"/>
            <ac:cxnSpMk id="11" creationId="{F033F5AE-6728-4F19-8DED-658E674B31B9}"/>
          </ac:cxnSpMkLst>
        </pc:cxnChg>
        <pc:cxnChg chg="add">
          <ac:chgData name="Ruchita Bhogapuram" userId="a8d0f682-e697-4aa5-b613-06e1867db987" providerId="ADAL" clId="{5304F0AE-6A06-4A16-ACAC-18E1042FAC06}" dt="2022-06-29T07:51:35.075" v="2075" actId="26606"/>
          <ac:cxnSpMkLst>
            <pc:docMk/>
            <pc:sldMk cId="2769099581" sldId="277"/>
            <ac:cxnSpMk id="13" creationId="{82C7D74A-18BA-4709-A808-44E8815C4430}"/>
          </ac:cxnSpMkLst>
        </pc:cxnChg>
        <pc:cxnChg chg="add">
          <ac:chgData name="Ruchita Bhogapuram" userId="a8d0f682-e697-4aa5-b613-06e1867db987" providerId="ADAL" clId="{5304F0AE-6A06-4A16-ACAC-18E1042FAC06}" dt="2022-06-29T07:51:35.075" v="2075" actId="26606"/>
          <ac:cxnSpMkLst>
            <pc:docMk/>
            <pc:sldMk cId="2769099581" sldId="277"/>
            <ac:cxnSpMk id="15" creationId="{B5164A3F-1561-4039-8185-AB0EEB713EA7}"/>
          </ac:cxnSpMkLst>
        </pc:cxnChg>
        <pc:cxnChg chg="add">
          <ac:chgData name="Ruchita Bhogapuram" userId="a8d0f682-e697-4aa5-b613-06e1867db987" providerId="ADAL" clId="{5304F0AE-6A06-4A16-ACAC-18E1042FAC06}" dt="2022-06-29T07:51:35.075" v="2075" actId="26606"/>
          <ac:cxnSpMkLst>
            <pc:docMk/>
            <pc:sldMk cId="2769099581" sldId="277"/>
            <ac:cxnSpMk id="17" creationId="{2A35DB53-42BE-460E-9CA1-1294C98463CB}"/>
          </ac:cxnSpMkLst>
        </pc:cxnChg>
      </pc:sldChg>
      <pc:sldChg chg="addSp delSp modSp new mod setBg">
        <pc:chgData name="Ruchita Bhogapuram" userId="a8d0f682-e697-4aa5-b613-06e1867db987" providerId="ADAL" clId="{5304F0AE-6A06-4A16-ACAC-18E1042FAC06}" dt="2022-06-29T07:54:13.367" v="2090" actId="26606"/>
        <pc:sldMkLst>
          <pc:docMk/>
          <pc:sldMk cId="1990153092" sldId="278"/>
        </pc:sldMkLst>
        <pc:spChg chg="add mod">
          <ac:chgData name="Ruchita Bhogapuram" userId="a8d0f682-e697-4aa5-b613-06e1867db987" providerId="ADAL" clId="{5304F0AE-6A06-4A16-ACAC-18E1042FAC06}" dt="2022-06-29T07:54:13.350" v="2089" actId="26606"/>
          <ac:spMkLst>
            <pc:docMk/>
            <pc:sldMk cId="1990153092" sldId="278"/>
            <ac:spMk id="3" creationId="{EDA243E8-5E33-623F-830A-77DEFC2F14D3}"/>
          </ac:spMkLst>
        </pc:spChg>
        <pc:spChg chg="add del">
          <ac:chgData name="Ruchita Bhogapuram" userId="a8d0f682-e697-4aa5-b613-06e1867db987" providerId="ADAL" clId="{5304F0AE-6A06-4A16-ACAC-18E1042FAC06}" dt="2022-06-29T07:54:13.367" v="2090" actId="26606"/>
          <ac:spMkLst>
            <pc:docMk/>
            <pc:sldMk cId="1990153092" sldId="278"/>
            <ac:spMk id="19" creationId="{7A675F33-98AF-4B83-A3BB-0780A23145E6}"/>
          </ac:spMkLst>
        </pc:spChg>
        <pc:spChg chg="add del">
          <ac:chgData name="Ruchita Bhogapuram" userId="a8d0f682-e697-4aa5-b613-06e1867db987" providerId="ADAL" clId="{5304F0AE-6A06-4A16-ACAC-18E1042FAC06}" dt="2022-06-29T07:54:10.509" v="2087" actId="26606"/>
          <ac:spMkLst>
            <pc:docMk/>
            <pc:sldMk cId="1990153092" sldId="278"/>
            <ac:spMk id="34" creationId="{7A675F33-98AF-4B83-A3BB-0780A23145E6}"/>
          </ac:spMkLst>
        </pc:spChg>
        <pc:spChg chg="add del">
          <ac:chgData name="Ruchita Bhogapuram" userId="a8d0f682-e697-4aa5-b613-06e1867db987" providerId="ADAL" clId="{5304F0AE-6A06-4A16-ACAC-18E1042FAC06}" dt="2022-06-29T07:54:13.350" v="2089" actId="26606"/>
          <ac:spMkLst>
            <pc:docMk/>
            <pc:sldMk cId="1990153092" sldId="278"/>
            <ac:spMk id="49" creationId="{1511F85B-5967-428B-BE8B-819A79813D92}"/>
          </ac:spMkLst>
        </pc:spChg>
        <pc:spChg chg="add del">
          <ac:chgData name="Ruchita Bhogapuram" userId="a8d0f682-e697-4aa5-b613-06e1867db987" providerId="ADAL" clId="{5304F0AE-6A06-4A16-ACAC-18E1042FAC06}" dt="2022-06-29T07:54:13.350" v="2089" actId="26606"/>
          <ac:spMkLst>
            <pc:docMk/>
            <pc:sldMk cId="1990153092" sldId="278"/>
            <ac:spMk id="50" creationId="{28DA8D05-CF65-4382-8BF4-2A08754DB5F0}"/>
          </ac:spMkLst>
        </pc:spChg>
        <pc:spChg chg="add">
          <ac:chgData name="Ruchita Bhogapuram" userId="a8d0f682-e697-4aa5-b613-06e1867db987" providerId="ADAL" clId="{5304F0AE-6A06-4A16-ACAC-18E1042FAC06}" dt="2022-06-29T07:54:13.367" v="2090" actId="26606"/>
          <ac:spMkLst>
            <pc:docMk/>
            <pc:sldMk cId="1990153092" sldId="278"/>
            <ac:spMk id="57" creationId="{7A675F33-98AF-4B83-A3BB-0780A23145E6}"/>
          </ac:spMkLst>
        </pc:spChg>
        <pc:grpChg chg="add del">
          <ac:chgData name="Ruchita Bhogapuram" userId="a8d0f682-e697-4aa5-b613-06e1867db987" providerId="ADAL" clId="{5304F0AE-6A06-4A16-ACAC-18E1042FAC06}" dt="2022-06-29T07:54:10.509" v="2087" actId="26606"/>
          <ac:grpSpMkLst>
            <pc:docMk/>
            <pc:sldMk cId="1990153092" sldId="278"/>
            <ac:grpSpMk id="36" creationId="{EA75029C-64B9-41D0-9540-75846D4B04A5}"/>
          </ac:grpSpMkLst>
        </pc:grpChg>
        <pc:grpChg chg="add del">
          <ac:chgData name="Ruchita Bhogapuram" userId="a8d0f682-e697-4aa5-b613-06e1867db987" providerId="ADAL" clId="{5304F0AE-6A06-4A16-ACAC-18E1042FAC06}" dt="2022-06-29T07:54:13.350" v="2089" actId="26606"/>
          <ac:grpSpMkLst>
            <pc:docMk/>
            <pc:sldMk cId="1990153092" sldId="278"/>
            <ac:grpSpMk id="38" creationId="{E0C6252F-9468-4CFE-8A28-0DFE703FB7BC}"/>
          </ac:grpSpMkLst>
        </pc:grpChg>
        <pc:grpChg chg="add">
          <ac:chgData name="Ruchita Bhogapuram" userId="a8d0f682-e697-4aa5-b613-06e1867db987" providerId="ADAL" clId="{5304F0AE-6A06-4A16-ACAC-18E1042FAC06}" dt="2022-06-29T07:54:13.367" v="2090" actId="26606"/>
          <ac:grpSpMkLst>
            <pc:docMk/>
            <pc:sldMk cId="1990153092" sldId="278"/>
            <ac:grpSpMk id="58" creationId="{EA75029C-64B9-41D0-9540-75846D4B04A5}"/>
          </ac:grpSpMkLst>
        </pc:grpChg>
        <pc:picChg chg="add mod">
          <ac:chgData name="Ruchita Bhogapuram" userId="a8d0f682-e697-4aa5-b613-06e1867db987" providerId="ADAL" clId="{5304F0AE-6A06-4A16-ACAC-18E1042FAC06}" dt="2022-06-29T07:54:13.367" v="2090" actId="26606"/>
          <ac:picMkLst>
            <pc:docMk/>
            <pc:sldMk cId="1990153092" sldId="278"/>
            <ac:picMk id="5" creationId="{E3CE01E1-FED5-0D77-D3BB-86FCAF4E1F80}"/>
          </ac:picMkLst>
        </pc:picChg>
        <pc:cxnChg chg="add del">
          <ac:chgData name="Ruchita Bhogapuram" userId="a8d0f682-e697-4aa5-b613-06e1867db987" providerId="ADAL" clId="{5304F0AE-6A06-4A16-ACAC-18E1042FAC06}" dt="2022-06-29T07:54:13.367" v="2090" actId="26606"/>
          <ac:cxnSpMkLst>
            <pc:docMk/>
            <pc:sldMk cId="1990153092" sldId="278"/>
            <ac:cxnSpMk id="9" creationId="{8FD48FB1-66D8-4676-B0AA-C139A1DB78D1}"/>
          </ac:cxnSpMkLst>
        </pc:cxnChg>
        <pc:cxnChg chg="add del">
          <ac:chgData name="Ruchita Bhogapuram" userId="a8d0f682-e697-4aa5-b613-06e1867db987" providerId="ADAL" clId="{5304F0AE-6A06-4A16-ACAC-18E1042FAC06}" dt="2022-06-29T07:54:13.367" v="2090" actId="26606"/>
          <ac:cxnSpMkLst>
            <pc:docMk/>
            <pc:sldMk cId="1990153092" sldId="278"/>
            <ac:cxnSpMk id="11" creationId="{F033F5AE-6728-4F19-8DED-658E674B31B9}"/>
          </ac:cxnSpMkLst>
        </pc:cxnChg>
        <pc:cxnChg chg="add del">
          <ac:chgData name="Ruchita Bhogapuram" userId="a8d0f682-e697-4aa5-b613-06e1867db987" providerId="ADAL" clId="{5304F0AE-6A06-4A16-ACAC-18E1042FAC06}" dt="2022-06-29T07:54:13.367" v="2090" actId="26606"/>
          <ac:cxnSpMkLst>
            <pc:docMk/>
            <pc:sldMk cId="1990153092" sldId="278"/>
            <ac:cxnSpMk id="13" creationId="{82C7D74A-18BA-4709-A808-44E8815C4430}"/>
          </ac:cxnSpMkLst>
        </pc:cxnChg>
        <pc:cxnChg chg="add del">
          <ac:chgData name="Ruchita Bhogapuram" userId="a8d0f682-e697-4aa5-b613-06e1867db987" providerId="ADAL" clId="{5304F0AE-6A06-4A16-ACAC-18E1042FAC06}" dt="2022-06-29T07:54:13.367" v="2090" actId="26606"/>
          <ac:cxnSpMkLst>
            <pc:docMk/>
            <pc:sldMk cId="1990153092" sldId="278"/>
            <ac:cxnSpMk id="15" creationId="{B5164A3F-1561-4039-8185-AB0EEB713EA7}"/>
          </ac:cxnSpMkLst>
        </pc:cxnChg>
        <pc:cxnChg chg="add del">
          <ac:chgData name="Ruchita Bhogapuram" userId="a8d0f682-e697-4aa5-b613-06e1867db987" providerId="ADAL" clId="{5304F0AE-6A06-4A16-ACAC-18E1042FAC06}" dt="2022-06-29T07:54:13.367" v="2090" actId="26606"/>
          <ac:cxnSpMkLst>
            <pc:docMk/>
            <pc:sldMk cId="1990153092" sldId="278"/>
            <ac:cxnSpMk id="17" creationId="{2A35DB53-42BE-460E-9CA1-1294C98463CB}"/>
          </ac:cxnSpMkLst>
        </pc:cxnChg>
        <pc:cxnChg chg="add del">
          <ac:chgData name="Ruchita Bhogapuram" userId="a8d0f682-e697-4aa5-b613-06e1867db987" providerId="ADAL" clId="{5304F0AE-6A06-4A16-ACAC-18E1042FAC06}" dt="2022-06-29T07:54:10.509" v="2087" actId="26606"/>
          <ac:cxnSpMkLst>
            <pc:docMk/>
            <pc:sldMk cId="1990153092" sldId="278"/>
            <ac:cxnSpMk id="24" creationId="{8FD48FB1-66D8-4676-B0AA-C139A1DB78D1}"/>
          </ac:cxnSpMkLst>
        </pc:cxnChg>
        <pc:cxnChg chg="add del">
          <ac:chgData name="Ruchita Bhogapuram" userId="a8d0f682-e697-4aa5-b613-06e1867db987" providerId="ADAL" clId="{5304F0AE-6A06-4A16-ACAC-18E1042FAC06}" dt="2022-06-29T07:54:10.509" v="2087" actId="26606"/>
          <ac:cxnSpMkLst>
            <pc:docMk/>
            <pc:sldMk cId="1990153092" sldId="278"/>
            <ac:cxnSpMk id="26" creationId="{F033F5AE-6728-4F19-8DED-658E674B31B9}"/>
          </ac:cxnSpMkLst>
        </pc:cxnChg>
        <pc:cxnChg chg="add del">
          <ac:chgData name="Ruchita Bhogapuram" userId="a8d0f682-e697-4aa5-b613-06e1867db987" providerId="ADAL" clId="{5304F0AE-6A06-4A16-ACAC-18E1042FAC06}" dt="2022-06-29T07:54:10.509" v="2087" actId="26606"/>
          <ac:cxnSpMkLst>
            <pc:docMk/>
            <pc:sldMk cId="1990153092" sldId="278"/>
            <ac:cxnSpMk id="28" creationId="{82C7D74A-18BA-4709-A808-44E8815C4430}"/>
          </ac:cxnSpMkLst>
        </pc:cxnChg>
        <pc:cxnChg chg="add del">
          <ac:chgData name="Ruchita Bhogapuram" userId="a8d0f682-e697-4aa5-b613-06e1867db987" providerId="ADAL" clId="{5304F0AE-6A06-4A16-ACAC-18E1042FAC06}" dt="2022-06-29T07:54:10.509" v="2087" actId="26606"/>
          <ac:cxnSpMkLst>
            <pc:docMk/>
            <pc:sldMk cId="1990153092" sldId="278"/>
            <ac:cxnSpMk id="30" creationId="{B5164A3F-1561-4039-8185-AB0EEB713EA7}"/>
          </ac:cxnSpMkLst>
        </pc:cxnChg>
        <pc:cxnChg chg="add del">
          <ac:chgData name="Ruchita Bhogapuram" userId="a8d0f682-e697-4aa5-b613-06e1867db987" providerId="ADAL" clId="{5304F0AE-6A06-4A16-ACAC-18E1042FAC06}" dt="2022-06-29T07:54:10.509" v="2087" actId="26606"/>
          <ac:cxnSpMkLst>
            <pc:docMk/>
            <pc:sldMk cId="1990153092" sldId="278"/>
            <ac:cxnSpMk id="32" creationId="{2A35DB53-42BE-460E-9CA1-1294C98463CB}"/>
          </ac:cxnSpMkLst>
        </pc:cxnChg>
        <pc:cxnChg chg="add del">
          <ac:chgData name="Ruchita Bhogapuram" userId="a8d0f682-e697-4aa5-b613-06e1867db987" providerId="ADAL" clId="{5304F0AE-6A06-4A16-ACAC-18E1042FAC06}" dt="2022-06-29T07:54:13.350" v="2089" actId="26606"/>
          <ac:cxnSpMkLst>
            <pc:docMk/>
            <pc:sldMk cId="1990153092" sldId="278"/>
            <ac:cxnSpMk id="44" creationId="{8FD48FB1-66D8-4676-B0AA-C139A1DB78D1}"/>
          </ac:cxnSpMkLst>
        </pc:cxnChg>
        <pc:cxnChg chg="add del">
          <ac:chgData name="Ruchita Bhogapuram" userId="a8d0f682-e697-4aa5-b613-06e1867db987" providerId="ADAL" clId="{5304F0AE-6A06-4A16-ACAC-18E1042FAC06}" dt="2022-06-29T07:54:13.350" v="2089" actId="26606"/>
          <ac:cxnSpMkLst>
            <pc:docMk/>
            <pc:sldMk cId="1990153092" sldId="278"/>
            <ac:cxnSpMk id="45" creationId="{F033F5AE-6728-4F19-8DED-658E674B31B9}"/>
          </ac:cxnSpMkLst>
        </pc:cxnChg>
        <pc:cxnChg chg="add del">
          <ac:chgData name="Ruchita Bhogapuram" userId="a8d0f682-e697-4aa5-b613-06e1867db987" providerId="ADAL" clId="{5304F0AE-6A06-4A16-ACAC-18E1042FAC06}" dt="2022-06-29T07:54:13.350" v="2089" actId="26606"/>
          <ac:cxnSpMkLst>
            <pc:docMk/>
            <pc:sldMk cId="1990153092" sldId="278"/>
            <ac:cxnSpMk id="46" creationId="{82C7D74A-18BA-4709-A808-44E8815C4430}"/>
          </ac:cxnSpMkLst>
        </pc:cxnChg>
        <pc:cxnChg chg="add del">
          <ac:chgData name="Ruchita Bhogapuram" userId="a8d0f682-e697-4aa5-b613-06e1867db987" providerId="ADAL" clId="{5304F0AE-6A06-4A16-ACAC-18E1042FAC06}" dt="2022-06-29T07:54:13.350" v="2089" actId="26606"/>
          <ac:cxnSpMkLst>
            <pc:docMk/>
            <pc:sldMk cId="1990153092" sldId="278"/>
            <ac:cxnSpMk id="47" creationId="{B5164A3F-1561-4039-8185-AB0EEB713EA7}"/>
          </ac:cxnSpMkLst>
        </pc:cxnChg>
        <pc:cxnChg chg="add del">
          <ac:chgData name="Ruchita Bhogapuram" userId="a8d0f682-e697-4aa5-b613-06e1867db987" providerId="ADAL" clId="{5304F0AE-6A06-4A16-ACAC-18E1042FAC06}" dt="2022-06-29T07:54:13.350" v="2089" actId="26606"/>
          <ac:cxnSpMkLst>
            <pc:docMk/>
            <pc:sldMk cId="1990153092" sldId="278"/>
            <ac:cxnSpMk id="48" creationId="{2A35DB53-42BE-460E-9CA1-1294C98463CB}"/>
          </ac:cxnSpMkLst>
        </pc:cxnChg>
        <pc:cxnChg chg="add">
          <ac:chgData name="Ruchita Bhogapuram" userId="a8d0f682-e697-4aa5-b613-06e1867db987" providerId="ADAL" clId="{5304F0AE-6A06-4A16-ACAC-18E1042FAC06}" dt="2022-06-29T07:54:13.367" v="2090" actId="26606"/>
          <ac:cxnSpMkLst>
            <pc:docMk/>
            <pc:sldMk cId="1990153092" sldId="278"/>
            <ac:cxnSpMk id="52" creationId="{8FD48FB1-66D8-4676-B0AA-C139A1DB78D1}"/>
          </ac:cxnSpMkLst>
        </pc:cxnChg>
        <pc:cxnChg chg="add">
          <ac:chgData name="Ruchita Bhogapuram" userId="a8d0f682-e697-4aa5-b613-06e1867db987" providerId="ADAL" clId="{5304F0AE-6A06-4A16-ACAC-18E1042FAC06}" dt="2022-06-29T07:54:13.367" v="2090" actId="26606"/>
          <ac:cxnSpMkLst>
            <pc:docMk/>
            <pc:sldMk cId="1990153092" sldId="278"/>
            <ac:cxnSpMk id="53" creationId="{F033F5AE-6728-4F19-8DED-658E674B31B9}"/>
          </ac:cxnSpMkLst>
        </pc:cxnChg>
        <pc:cxnChg chg="add">
          <ac:chgData name="Ruchita Bhogapuram" userId="a8d0f682-e697-4aa5-b613-06e1867db987" providerId="ADAL" clId="{5304F0AE-6A06-4A16-ACAC-18E1042FAC06}" dt="2022-06-29T07:54:13.367" v="2090" actId="26606"/>
          <ac:cxnSpMkLst>
            <pc:docMk/>
            <pc:sldMk cId="1990153092" sldId="278"/>
            <ac:cxnSpMk id="54" creationId="{82C7D74A-18BA-4709-A808-44E8815C4430}"/>
          </ac:cxnSpMkLst>
        </pc:cxnChg>
        <pc:cxnChg chg="add">
          <ac:chgData name="Ruchita Bhogapuram" userId="a8d0f682-e697-4aa5-b613-06e1867db987" providerId="ADAL" clId="{5304F0AE-6A06-4A16-ACAC-18E1042FAC06}" dt="2022-06-29T07:54:13.367" v="2090" actId="26606"/>
          <ac:cxnSpMkLst>
            <pc:docMk/>
            <pc:sldMk cId="1990153092" sldId="278"/>
            <ac:cxnSpMk id="55" creationId="{B5164A3F-1561-4039-8185-AB0EEB713EA7}"/>
          </ac:cxnSpMkLst>
        </pc:cxnChg>
        <pc:cxnChg chg="add">
          <ac:chgData name="Ruchita Bhogapuram" userId="a8d0f682-e697-4aa5-b613-06e1867db987" providerId="ADAL" clId="{5304F0AE-6A06-4A16-ACAC-18E1042FAC06}" dt="2022-06-29T07:54:13.367" v="2090" actId="26606"/>
          <ac:cxnSpMkLst>
            <pc:docMk/>
            <pc:sldMk cId="1990153092" sldId="278"/>
            <ac:cxnSpMk id="56" creationId="{2A35DB53-42BE-460E-9CA1-1294C98463CB}"/>
          </ac:cxnSpMkLst>
        </pc:cxnChg>
      </pc:sldChg>
      <pc:sldChg chg="addSp modSp new mod">
        <pc:chgData name="Ruchita Bhogapuram" userId="a8d0f682-e697-4aa5-b613-06e1867db987" providerId="ADAL" clId="{5304F0AE-6A06-4A16-ACAC-18E1042FAC06}" dt="2022-06-29T08:37:43.763" v="2127" actId="1076"/>
        <pc:sldMkLst>
          <pc:docMk/>
          <pc:sldMk cId="3962092038" sldId="279"/>
        </pc:sldMkLst>
        <pc:spChg chg="add mod">
          <ac:chgData name="Ruchita Bhogapuram" userId="a8d0f682-e697-4aa5-b613-06e1867db987" providerId="ADAL" clId="{5304F0AE-6A06-4A16-ACAC-18E1042FAC06}" dt="2022-06-29T08:36:48.857" v="2118" actId="2710"/>
          <ac:spMkLst>
            <pc:docMk/>
            <pc:sldMk cId="3962092038" sldId="279"/>
            <ac:spMk id="3" creationId="{AAAF5082-7136-AADA-0DB4-7A4340075DEE}"/>
          </ac:spMkLst>
        </pc:spChg>
        <pc:spChg chg="add mod">
          <ac:chgData name="Ruchita Bhogapuram" userId="a8d0f682-e697-4aa5-b613-06e1867db987" providerId="ADAL" clId="{5304F0AE-6A06-4A16-ACAC-18E1042FAC06}" dt="2022-06-29T08:37:01.045" v="2120" actId="2710"/>
          <ac:spMkLst>
            <pc:docMk/>
            <pc:sldMk cId="3962092038" sldId="279"/>
            <ac:spMk id="5" creationId="{3F56BB11-F4EB-F887-6988-D74B5DF6926F}"/>
          </ac:spMkLst>
        </pc:spChg>
        <pc:spChg chg="add mod">
          <ac:chgData name="Ruchita Bhogapuram" userId="a8d0f682-e697-4aa5-b613-06e1867db987" providerId="ADAL" clId="{5304F0AE-6A06-4A16-ACAC-18E1042FAC06}" dt="2022-06-29T07:55:39.049" v="2098" actId="1076"/>
          <ac:spMkLst>
            <pc:docMk/>
            <pc:sldMk cId="3962092038" sldId="279"/>
            <ac:spMk id="7" creationId="{1EEC7D6D-0D14-6F14-1E92-5C0788027FBD}"/>
          </ac:spMkLst>
        </pc:spChg>
        <pc:picChg chg="add mod">
          <ac:chgData name="Ruchita Bhogapuram" userId="a8d0f682-e697-4aa5-b613-06e1867db987" providerId="ADAL" clId="{5304F0AE-6A06-4A16-ACAC-18E1042FAC06}" dt="2022-06-29T08:37:43.763" v="2127" actId="1076"/>
          <ac:picMkLst>
            <pc:docMk/>
            <pc:sldMk cId="3962092038" sldId="279"/>
            <ac:picMk id="9" creationId="{247FAEA9-436E-BA10-9FD0-99780DB86CA2}"/>
          </ac:picMkLst>
        </pc:picChg>
      </pc:sldChg>
      <pc:sldChg chg="addSp modSp new mod setBg">
        <pc:chgData name="Ruchita Bhogapuram" userId="a8d0f682-e697-4aa5-b613-06e1867db987" providerId="ADAL" clId="{5304F0AE-6A06-4A16-ACAC-18E1042FAC06}" dt="2022-06-29T08:38:44.979" v="2132" actId="26606"/>
        <pc:sldMkLst>
          <pc:docMk/>
          <pc:sldMk cId="388453765" sldId="280"/>
        </pc:sldMkLst>
        <pc:spChg chg="add mod">
          <ac:chgData name="Ruchita Bhogapuram" userId="a8d0f682-e697-4aa5-b613-06e1867db987" providerId="ADAL" clId="{5304F0AE-6A06-4A16-ACAC-18E1042FAC06}" dt="2022-06-29T08:38:44.979" v="2132" actId="26606"/>
          <ac:spMkLst>
            <pc:docMk/>
            <pc:sldMk cId="388453765" sldId="280"/>
            <ac:spMk id="3" creationId="{7AE02452-0B6B-DA47-4109-E4D5338BE92A}"/>
          </ac:spMkLst>
        </pc:spChg>
        <pc:spChg chg="add">
          <ac:chgData name="Ruchita Bhogapuram" userId="a8d0f682-e697-4aa5-b613-06e1867db987" providerId="ADAL" clId="{5304F0AE-6A06-4A16-ACAC-18E1042FAC06}" dt="2022-06-29T08:38:44.979" v="2132" actId="26606"/>
          <ac:spMkLst>
            <pc:docMk/>
            <pc:sldMk cId="388453765" sldId="280"/>
            <ac:spMk id="19" creationId="{7A675F33-98AF-4B83-A3BB-0780A23145E6}"/>
          </ac:spMkLst>
        </pc:spChg>
        <pc:picChg chg="add">
          <ac:chgData name="Ruchita Bhogapuram" userId="a8d0f682-e697-4aa5-b613-06e1867db987" providerId="ADAL" clId="{5304F0AE-6A06-4A16-ACAC-18E1042FAC06}" dt="2022-06-29T08:38:44.979" v="2132" actId="26606"/>
          <ac:picMkLst>
            <pc:docMk/>
            <pc:sldMk cId="388453765" sldId="280"/>
            <ac:picMk id="5" creationId="{5C23657B-F14E-3F8C-05DC-B90B431C910D}"/>
          </ac:picMkLst>
        </pc:picChg>
        <pc:cxnChg chg="add">
          <ac:chgData name="Ruchita Bhogapuram" userId="a8d0f682-e697-4aa5-b613-06e1867db987" providerId="ADAL" clId="{5304F0AE-6A06-4A16-ACAC-18E1042FAC06}" dt="2022-06-29T08:38:44.979" v="2132" actId="26606"/>
          <ac:cxnSpMkLst>
            <pc:docMk/>
            <pc:sldMk cId="388453765" sldId="280"/>
            <ac:cxnSpMk id="9" creationId="{8FD48FB1-66D8-4676-B0AA-C139A1DB78D1}"/>
          </ac:cxnSpMkLst>
        </pc:cxnChg>
        <pc:cxnChg chg="add">
          <ac:chgData name="Ruchita Bhogapuram" userId="a8d0f682-e697-4aa5-b613-06e1867db987" providerId="ADAL" clId="{5304F0AE-6A06-4A16-ACAC-18E1042FAC06}" dt="2022-06-29T08:38:44.979" v="2132" actId="26606"/>
          <ac:cxnSpMkLst>
            <pc:docMk/>
            <pc:sldMk cId="388453765" sldId="280"/>
            <ac:cxnSpMk id="11" creationId="{F033F5AE-6728-4F19-8DED-658E674B31B9}"/>
          </ac:cxnSpMkLst>
        </pc:cxnChg>
        <pc:cxnChg chg="add">
          <ac:chgData name="Ruchita Bhogapuram" userId="a8d0f682-e697-4aa5-b613-06e1867db987" providerId="ADAL" clId="{5304F0AE-6A06-4A16-ACAC-18E1042FAC06}" dt="2022-06-29T08:38:44.979" v="2132" actId="26606"/>
          <ac:cxnSpMkLst>
            <pc:docMk/>
            <pc:sldMk cId="388453765" sldId="280"/>
            <ac:cxnSpMk id="13" creationId="{82C7D74A-18BA-4709-A808-44E8815C4430}"/>
          </ac:cxnSpMkLst>
        </pc:cxnChg>
        <pc:cxnChg chg="add">
          <ac:chgData name="Ruchita Bhogapuram" userId="a8d0f682-e697-4aa5-b613-06e1867db987" providerId="ADAL" clId="{5304F0AE-6A06-4A16-ACAC-18E1042FAC06}" dt="2022-06-29T08:38:44.979" v="2132" actId="26606"/>
          <ac:cxnSpMkLst>
            <pc:docMk/>
            <pc:sldMk cId="388453765" sldId="280"/>
            <ac:cxnSpMk id="15" creationId="{B5164A3F-1561-4039-8185-AB0EEB713EA7}"/>
          </ac:cxnSpMkLst>
        </pc:cxnChg>
        <pc:cxnChg chg="add">
          <ac:chgData name="Ruchita Bhogapuram" userId="a8d0f682-e697-4aa5-b613-06e1867db987" providerId="ADAL" clId="{5304F0AE-6A06-4A16-ACAC-18E1042FAC06}" dt="2022-06-29T08:38:44.979" v="2132" actId="26606"/>
          <ac:cxnSpMkLst>
            <pc:docMk/>
            <pc:sldMk cId="388453765" sldId="280"/>
            <ac:cxnSpMk id="17" creationId="{2A35DB53-42BE-460E-9CA1-1294C98463CB}"/>
          </ac:cxnSpMkLst>
        </pc:cxnChg>
      </pc:sldChg>
      <pc:sldChg chg="addSp delSp modSp new mod">
        <pc:chgData name="Ruchita Bhogapuram" userId="a8d0f682-e697-4aa5-b613-06e1867db987" providerId="ADAL" clId="{5304F0AE-6A06-4A16-ACAC-18E1042FAC06}" dt="2022-06-29T08:48:52.946" v="2471" actId="1076"/>
        <pc:sldMkLst>
          <pc:docMk/>
          <pc:sldMk cId="2777726532" sldId="281"/>
        </pc:sldMkLst>
        <pc:spChg chg="add mod">
          <ac:chgData name="Ruchita Bhogapuram" userId="a8d0f682-e697-4aa5-b613-06e1867db987" providerId="ADAL" clId="{5304F0AE-6A06-4A16-ACAC-18E1042FAC06}" dt="2022-06-29T08:42:11.175" v="2160" actId="6549"/>
          <ac:spMkLst>
            <pc:docMk/>
            <pc:sldMk cId="2777726532" sldId="281"/>
            <ac:spMk id="3" creationId="{34353091-E189-3BCC-C6C8-55BCFE14D5C3}"/>
          </ac:spMkLst>
        </pc:spChg>
        <pc:spChg chg="add del">
          <ac:chgData name="Ruchita Bhogapuram" userId="a8d0f682-e697-4aa5-b613-06e1867db987" providerId="ADAL" clId="{5304F0AE-6A06-4A16-ACAC-18E1042FAC06}" dt="2022-06-29T08:40:34.082" v="2139" actId="22"/>
          <ac:spMkLst>
            <pc:docMk/>
            <pc:sldMk cId="2777726532" sldId="281"/>
            <ac:spMk id="5" creationId="{50F2CA6B-5D1A-D668-5AE1-534FD54ECF17}"/>
          </ac:spMkLst>
        </pc:spChg>
        <pc:spChg chg="add mod">
          <ac:chgData name="Ruchita Bhogapuram" userId="a8d0f682-e697-4aa5-b613-06e1867db987" providerId="ADAL" clId="{5304F0AE-6A06-4A16-ACAC-18E1042FAC06}" dt="2022-06-29T08:41:07.633" v="2145" actId="1076"/>
          <ac:spMkLst>
            <pc:docMk/>
            <pc:sldMk cId="2777726532" sldId="281"/>
            <ac:spMk id="7" creationId="{96064CAD-2BB6-DBFE-A155-1DCCBED36A5A}"/>
          </ac:spMkLst>
        </pc:spChg>
        <pc:spChg chg="add mod">
          <ac:chgData name="Ruchita Bhogapuram" userId="a8d0f682-e697-4aa5-b613-06e1867db987" providerId="ADAL" clId="{5304F0AE-6A06-4A16-ACAC-18E1042FAC06}" dt="2022-06-29T08:44:25.576" v="2241" actId="1076"/>
          <ac:spMkLst>
            <pc:docMk/>
            <pc:sldMk cId="2777726532" sldId="281"/>
            <ac:spMk id="9" creationId="{FA136DAE-C461-989C-3773-AAD8F707E5EF}"/>
          </ac:spMkLst>
        </pc:spChg>
        <pc:spChg chg="add mod">
          <ac:chgData name="Ruchita Bhogapuram" userId="a8d0f682-e697-4aa5-b613-06e1867db987" providerId="ADAL" clId="{5304F0AE-6A06-4A16-ACAC-18E1042FAC06}" dt="2022-06-29T08:44:29.808" v="2242" actId="1076"/>
          <ac:spMkLst>
            <pc:docMk/>
            <pc:sldMk cId="2777726532" sldId="281"/>
            <ac:spMk id="11" creationId="{530F8782-689E-F6CC-DBD1-3BAD159E7E11}"/>
          </ac:spMkLst>
        </pc:spChg>
        <pc:spChg chg="add mod">
          <ac:chgData name="Ruchita Bhogapuram" userId="a8d0f682-e697-4aa5-b613-06e1867db987" providerId="ADAL" clId="{5304F0AE-6A06-4A16-ACAC-18E1042FAC06}" dt="2022-06-29T08:44:32.976" v="2243" actId="1076"/>
          <ac:spMkLst>
            <pc:docMk/>
            <pc:sldMk cId="2777726532" sldId="281"/>
            <ac:spMk id="13" creationId="{A830E5A7-50FE-0C8D-172D-EC3BF3306CFF}"/>
          </ac:spMkLst>
        </pc:spChg>
        <pc:spChg chg="add mod">
          <ac:chgData name="Ruchita Bhogapuram" userId="a8d0f682-e697-4aa5-b613-06e1867db987" providerId="ADAL" clId="{5304F0AE-6A06-4A16-ACAC-18E1042FAC06}" dt="2022-06-29T08:44:38.236" v="2244" actId="1076"/>
          <ac:spMkLst>
            <pc:docMk/>
            <pc:sldMk cId="2777726532" sldId="281"/>
            <ac:spMk id="15" creationId="{B76B59C1-E6E1-A835-6C67-4816725194C4}"/>
          </ac:spMkLst>
        </pc:spChg>
        <pc:spChg chg="add mod">
          <ac:chgData name="Ruchita Bhogapuram" userId="a8d0f682-e697-4aa5-b613-06e1867db987" providerId="ADAL" clId="{5304F0AE-6A06-4A16-ACAC-18E1042FAC06}" dt="2022-06-29T08:44:42.375" v="2245" actId="1076"/>
          <ac:spMkLst>
            <pc:docMk/>
            <pc:sldMk cId="2777726532" sldId="281"/>
            <ac:spMk id="17" creationId="{8FE314A2-D1ED-9D45-E91C-22A4FF99F1D8}"/>
          </ac:spMkLst>
        </pc:spChg>
        <pc:spChg chg="add mod">
          <ac:chgData name="Ruchita Bhogapuram" userId="a8d0f682-e697-4aa5-b613-06e1867db987" providerId="ADAL" clId="{5304F0AE-6A06-4A16-ACAC-18E1042FAC06}" dt="2022-06-29T08:44:21.652" v="2240" actId="1076"/>
          <ac:spMkLst>
            <pc:docMk/>
            <pc:sldMk cId="2777726532" sldId="281"/>
            <ac:spMk id="18" creationId="{2D4BE30A-2D26-8B80-42F0-0D745AC7DC5D}"/>
          </ac:spMkLst>
        </pc:spChg>
        <pc:picChg chg="add mod">
          <ac:chgData name="Ruchita Bhogapuram" userId="a8d0f682-e697-4aa5-b613-06e1867db987" providerId="ADAL" clId="{5304F0AE-6A06-4A16-ACAC-18E1042FAC06}" dt="2022-06-29T08:48:52.946" v="2471" actId="1076"/>
          <ac:picMkLst>
            <pc:docMk/>
            <pc:sldMk cId="2777726532" sldId="281"/>
            <ac:picMk id="20" creationId="{89DD7D0F-B403-8D59-BE1C-C692084A64F2}"/>
          </ac:picMkLst>
        </pc:picChg>
      </pc:sldChg>
      <pc:sldChg chg="addSp modSp new mod">
        <pc:chgData name="Ruchita Bhogapuram" userId="a8d0f682-e697-4aa5-b613-06e1867db987" providerId="ADAL" clId="{5304F0AE-6A06-4A16-ACAC-18E1042FAC06}" dt="2022-06-29T08:47:11.316" v="2402" actId="1076"/>
        <pc:sldMkLst>
          <pc:docMk/>
          <pc:sldMk cId="3716662352" sldId="282"/>
        </pc:sldMkLst>
        <pc:spChg chg="add mod">
          <ac:chgData name="Ruchita Bhogapuram" userId="a8d0f682-e697-4aa5-b613-06e1867db987" providerId="ADAL" clId="{5304F0AE-6A06-4A16-ACAC-18E1042FAC06}" dt="2022-06-29T08:47:11.316" v="2402" actId="1076"/>
          <ac:spMkLst>
            <pc:docMk/>
            <pc:sldMk cId="3716662352" sldId="282"/>
            <ac:spMk id="3" creationId="{26E40F83-A4C0-D6B0-3180-A674B47648FA}"/>
          </ac:spMkLst>
        </pc:spChg>
      </pc:sldChg>
      <pc:sldChg chg="addSp modSp new mod">
        <pc:chgData name="Ruchita Bhogapuram" userId="a8d0f682-e697-4aa5-b613-06e1867db987" providerId="ADAL" clId="{5304F0AE-6A06-4A16-ACAC-18E1042FAC06}" dt="2022-06-29T08:47:51.193" v="2466" actId="1076"/>
        <pc:sldMkLst>
          <pc:docMk/>
          <pc:sldMk cId="2928521142" sldId="283"/>
        </pc:sldMkLst>
        <pc:spChg chg="add mod">
          <ac:chgData name="Ruchita Bhogapuram" userId="a8d0f682-e697-4aa5-b613-06e1867db987" providerId="ADAL" clId="{5304F0AE-6A06-4A16-ACAC-18E1042FAC06}" dt="2022-06-29T08:47:51.193" v="2466" actId="1076"/>
          <ac:spMkLst>
            <pc:docMk/>
            <pc:sldMk cId="2928521142" sldId="283"/>
            <ac:spMk id="3" creationId="{591089B4-C0EA-FE29-4D1C-390F6B8EE603}"/>
          </ac:spMkLst>
        </pc:spChg>
      </pc:sldChg>
      <pc:sldChg chg="addSp modSp new mod setBg addAnim">
        <pc:chgData name="Ruchita Bhogapuram" userId="a8d0f682-e697-4aa5-b613-06e1867db987" providerId="ADAL" clId="{5304F0AE-6A06-4A16-ACAC-18E1042FAC06}" dt="2022-06-29T08:50:31.526" v="2482"/>
        <pc:sldMkLst>
          <pc:docMk/>
          <pc:sldMk cId="3524923027" sldId="284"/>
        </pc:sldMkLst>
        <pc:spChg chg="add mod">
          <ac:chgData name="Ruchita Bhogapuram" userId="a8d0f682-e697-4aa5-b613-06e1867db987" providerId="ADAL" clId="{5304F0AE-6A06-4A16-ACAC-18E1042FAC06}" dt="2022-06-29T08:50:31.525" v="2481" actId="26606"/>
          <ac:spMkLst>
            <pc:docMk/>
            <pc:sldMk cId="3524923027" sldId="284"/>
            <ac:spMk id="3" creationId="{20A9E99B-3A40-376E-AB9F-D49B26C0120C}"/>
          </ac:spMkLst>
        </pc:spChg>
        <pc:spChg chg="add">
          <ac:chgData name="Ruchita Bhogapuram" userId="a8d0f682-e697-4aa5-b613-06e1867db987" providerId="ADAL" clId="{5304F0AE-6A06-4A16-ACAC-18E1042FAC06}" dt="2022-06-29T08:50:31.525" v="2481" actId="26606"/>
          <ac:spMkLst>
            <pc:docMk/>
            <pc:sldMk cId="3524923027" sldId="284"/>
            <ac:spMk id="20" creationId="{762362DE-7747-4D8B-99FA-8E36F0B15FF7}"/>
          </ac:spMkLst>
        </pc:spChg>
        <pc:grpChg chg="add">
          <ac:chgData name="Ruchita Bhogapuram" userId="a8d0f682-e697-4aa5-b613-06e1867db987" providerId="ADAL" clId="{5304F0AE-6A06-4A16-ACAC-18E1042FAC06}" dt="2022-06-29T08:50:31.525" v="2481" actId="26606"/>
          <ac:grpSpMkLst>
            <pc:docMk/>
            <pc:sldMk cId="3524923027" sldId="284"/>
            <ac:grpSpMk id="22" creationId="{25123E6E-F713-4254-A6BF-358CC8EC6C95}"/>
          </ac:grpSpMkLst>
        </pc:grpChg>
        <pc:picChg chg="add">
          <ac:chgData name="Ruchita Bhogapuram" userId="a8d0f682-e697-4aa5-b613-06e1867db987" providerId="ADAL" clId="{5304F0AE-6A06-4A16-ACAC-18E1042FAC06}" dt="2022-06-29T08:50:31.525" v="2481" actId="26606"/>
          <ac:picMkLst>
            <pc:docMk/>
            <pc:sldMk cId="3524923027" sldId="284"/>
            <ac:picMk id="7" creationId="{85636202-B0D0-0CD1-B11E-B7BDBA873534}"/>
          </ac:picMkLst>
        </pc:picChg>
        <pc:cxnChg chg="add">
          <ac:chgData name="Ruchita Bhogapuram" userId="a8d0f682-e697-4aa5-b613-06e1867db987" providerId="ADAL" clId="{5304F0AE-6A06-4A16-ACAC-18E1042FAC06}" dt="2022-06-29T08:50:31.525" v="2481" actId="26606"/>
          <ac:cxnSpMkLst>
            <pc:docMk/>
            <pc:sldMk cId="3524923027" sldId="284"/>
            <ac:cxnSpMk id="10" creationId="{0512F9CB-A1A0-4043-A103-F6A4B94B695A}"/>
          </ac:cxnSpMkLst>
        </pc:cxnChg>
        <pc:cxnChg chg="add">
          <ac:chgData name="Ruchita Bhogapuram" userId="a8d0f682-e697-4aa5-b613-06e1867db987" providerId="ADAL" clId="{5304F0AE-6A06-4A16-ACAC-18E1042FAC06}" dt="2022-06-29T08:50:31.525" v="2481" actId="26606"/>
          <ac:cxnSpMkLst>
            <pc:docMk/>
            <pc:sldMk cId="3524923027" sldId="284"/>
            <ac:cxnSpMk id="12" creationId="{ADBE6588-EE16-4389-857C-86A156D49E5D}"/>
          </ac:cxnSpMkLst>
        </pc:cxnChg>
        <pc:cxnChg chg="add">
          <ac:chgData name="Ruchita Bhogapuram" userId="a8d0f682-e697-4aa5-b613-06e1867db987" providerId="ADAL" clId="{5304F0AE-6A06-4A16-ACAC-18E1042FAC06}" dt="2022-06-29T08:50:31.525" v="2481" actId="26606"/>
          <ac:cxnSpMkLst>
            <pc:docMk/>
            <pc:sldMk cId="3524923027" sldId="284"/>
            <ac:cxnSpMk id="14" creationId="{17FD48D2-B0A7-413D-B947-AA55AC1296D5}"/>
          </ac:cxnSpMkLst>
        </pc:cxnChg>
        <pc:cxnChg chg="add">
          <ac:chgData name="Ruchita Bhogapuram" userId="a8d0f682-e697-4aa5-b613-06e1867db987" providerId="ADAL" clId="{5304F0AE-6A06-4A16-ACAC-18E1042FAC06}" dt="2022-06-29T08:50:31.525" v="2481" actId="26606"/>
          <ac:cxnSpMkLst>
            <pc:docMk/>
            <pc:sldMk cId="3524923027" sldId="284"/>
            <ac:cxnSpMk id="16" creationId="{2BE668D0-D906-4EEE-B32F-8C028624B837}"/>
          </ac:cxnSpMkLst>
        </pc:cxnChg>
        <pc:cxnChg chg="add">
          <ac:chgData name="Ruchita Bhogapuram" userId="a8d0f682-e697-4aa5-b613-06e1867db987" providerId="ADAL" clId="{5304F0AE-6A06-4A16-ACAC-18E1042FAC06}" dt="2022-06-29T08:50:31.525" v="2481" actId="26606"/>
          <ac:cxnSpMkLst>
            <pc:docMk/>
            <pc:sldMk cId="3524923027" sldId="284"/>
            <ac:cxnSpMk id="18" creationId="{D1DE67A3-B8F6-4CFD-A8E0-D15200F23152}"/>
          </ac:cxnSpMkLst>
        </pc:cxnChg>
      </pc:sldChg>
      <pc:sldChg chg="addSp modSp new mod">
        <pc:chgData name="Ruchita Bhogapuram" userId="a8d0f682-e697-4aa5-b613-06e1867db987" providerId="ADAL" clId="{5304F0AE-6A06-4A16-ACAC-18E1042FAC06}" dt="2022-06-29T08:59:01.720" v="2524" actId="20577"/>
        <pc:sldMkLst>
          <pc:docMk/>
          <pc:sldMk cId="3864364471" sldId="285"/>
        </pc:sldMkLst>
        <pc:spChg chg="add mod">
          <ac:chgData name="Ruchita Bhogapuram" userId="a8d0f682-e697-4aa5-b613-06e1867db987" providerId="ADAL" clId="{5304F0AE-6A06-4A16-ACAC-18E1042FAC06}" dt="2022-06-29T08:59:01.720" v="2524" actId="20577"/>
          <ac:spMkLst>
            <pc:docMk/>
            <pc:sldMk cId="3864364471" sldId="285"/>
            <ac:spMk id="3" creationId="{08EF085C-2804-AD87-8E04-78C80CC00E88}"/>
          </ac:spMkLst>
        </pc:spChg>
      </pc:sldChg>
      <pc:sldChg chg="addSp delSp modSp new mod">
        <pc:chgData name="Ruchita Bhogapuram" userId="a8d0f682-e697-4aa5-b613-06e1867db987" providerId="ADAL" clId="{5304F0AE-6A06-4A16-ACAC-18E1042FAC06}" dt="2022-06-29T09:02:20.400" v="2567" actId="2710"/>
        <pc:sldMkLst>
          <pc:docMk/>
          <pc:sldMk cId="90503491" sldId="286"/>
        </pc:sldMkLst>
        <pc:spChg chg="add mod">
          <ac:chgData name="Ruchita Bhogapuram" userId="a8d0f682-e697-4aa5-b613-06e1867db987" providerId="ADAL" clId="{5304F0AE-6A06-4A16-ACAC-18E1042FAC06}" dt="2022-06-29T09:02:20.400" v="2567" actId="2710"/>
          <ac:spMkLst>
            <pc:docMk/>
            <pc:sldMk cId="90503491" sldId="286"/>
            <ac:spMk id="3" creationId="{6B46AEB5-C67E-8B0E-2E17-C759A4B69823}"/>
          </ac:spMkLst>
        </pc:spChg>
        <pc:spChg chg="add del mod">
          <ac:chgData name="Ruchita Bhogapuram" userId="a8d0f682-e697-4aa5-b613-06e1867db987" providerId="ADAL" clId="{5304F0AE-6A06-4A16-ACAC-18E1042FAC06}" dt="2022-06-29T09:02:14.301" v="2566" actId="478"/>
          <ac:spMkLst>
            <pc:docMk/>
            <pc:sldMk cId="90503491" sldId="286"/>
            <ac:spMk id="5" creationId="{9CF80503-B64F-E169-AD79-FC8B835958F9}"/>
          </ac:spMkLst>
        </pc:spChg>
      </pc:sldChg>
      <pc:sldChg chg="addSp delSp modSp new mod">
        <pc:chgData name="Ruchita Bhogapuram" userId="a8d0f682-e697-4aa5-b613-06e1867db987" providerId="ADAL" clId="{5304F0AE-6A06-4A16-ACAC-18E1042FAC06}" dt="2022-06-29T09:02:31.289" v="2569" actId="15"/>
        <pc:sldMkLst>
          <pc:docMk/>
          <pc:sldMk cId="3458786557" sldId="287"/>
        </pc:sldMkLst>
        <pc:spChg chg="add del mod">
          <ac:chgData name="Ruchita Bhogapuram" userId="a8d0f682-e697-4aa5-b613-06e1867db987" providerId="ADAL" clId="{5304F0AE-6A06-4A16-ACAC-18E1042FAC06}" dt="2022-06-29T09:01:19.712" v="2556"/>
          <ac:spMkLst>
            <pc:docMk/>
            <pc:sldMk cId="3458786557" sldId="287"/>
            <ac:spMk id="3" creationId="{EB4EED9F-3021-F807-851B-DF324418CB28}"/>
          </ac:spMkLst>
        </pc:spChg>
        <pc:spChg chg="add mod">
          <ac:chgData name="Ruchita Bhogapuram" userId="a8d0f682-e697-4aa5-b613-06e1867db987" providerId="ADAL" clId="{5304F0AE-6A06-4A16-ACAC-18E1042FAC06}" dt="2022-06-29T09:02:31.289" v="2569" actId="15"/>
          <ac:spMkLst>
            <pc:docMk/>
            <pc:sldMk cId="3458786557" sldId="287"/>
            <ac:spMk id="5" creationId="{859BB129-7BFA-C313-8C88-066E12862BEC}"/>
          </ac:spMkLst>
        </pc:spChg>
      </pc:sldChg>
      <pc:sldChg chg="addSp delSp modSp new mod setBg">
        <pc:chgData name="Ruchita Bhogapuram" userId="a8d0f682-e697-4aa5-b613-06e1867db987" providerId="ADAL" clId="{5304F0AE-6A06-4A16-ACAC-18E1042FAC06}" dt="2022-06-29T09:03:22.091" v="2577" actId="26606"/>
        <pc:sldMkLst>
          <pc:docMk/>
          <pc:sldMk cId="981674169" sldId="288"/>
        </pc:sldMkLst>
        <pc:spChg chg="add del mod">
          <ac:chgData name="Ruchita Bhogapuram" userId="a8d0f682-e697-4aa5-b613-06e1867db987" providerId="ADAL" clId="{5304F0AE-6A06-4A16-ACAC-18E1042FAC06}" dt="2022-06-29T08:59:59.021" v="2536"/>
          <ac:spMkLst>
            <pc:docMk/>
            <pc:sldMk cId="981674169" sldId="288"/>
            <ac:spMk id="3" creationId="{5BF7081E-9788-4A05-EFBA-079FCA6015AC}"/>
          </ac:spMkLst>
        </pc:spChg>
        <pc:spChg chg="add mod">
          <ac:chgData name="Ruchita Bhogapuram" userId="a8d0f682-e697-4aa5-b613-06e1867db987" providerId="ADAL" clId="{5304F0AE-6A06-4A16-ACAC-18E1042FAC06}" dt="2022-06-29T09:03:22.091" v="2577" actId="26606"/>
          <ac:spMkLst>
            <pc:docMk/>
            <pc:sldMk cId="981674169" sldId="288"/>
            <ac:spMk id="5" creationId="{8B35F694-6873-0B8C-55BF-5D846F5BC52C}"/>
          </ac:spMkLst>
        </pc:spChg>
        <pc:spChg chg="add del">
          <ac:chgData name="Ruchita Bhogapuram" userId="a8d0f682-e697-4aa5-b613-06e1867db987" providerId="ADAL" clId="{5304F0AE-6A06-4A16-ACAC-18E1042FAC06}" dt="2022-06-29T09:03:22.078" v="2576" actId="26606"/>
          <ac:spMkLst>
            <pc:docMk/>
            <pc:sldMk cId="981674169" sldId="288"/>
            <ac:spMk id="22" creationId="{637214A4-997B-4C95-951E-08E1B51B5AF9}"/>
          </ac:spMkLst>
        </pc:spChg>
        <pc:spChg chg="add">
          <ac:chgData name="Ruchita Bhogapuram" userId="a8d0f682-e697-4aa5-b613-06e1867db987" providerId="ADAL" clId="{5304F0AE-6A06-4A16-ACAC-18E1042FAC06}" dt="2022-06-29T09:03:22.091" v="2577" actId="26606"/>
          <ac:spMkLst>
            <pc:docMk/>
            <pc:sldMk cId="981674169" sldId="288"/>
            <ac:spMk id="36" creationId="{0B65EC2C-5E72-45C4-9792-4143706AA7D7}"/>
          </ac:spMkLst>
        </pc:spChg>
        <pc:grpChg chg="add del">
          <ac:chgData name="Ruchita Bhogapuram" userId="a8d0f682-e697-4aa5-b613-06e1867db987" providerId="ADAL" clId="{5304F0AE-6A06-4A16-ACAC-18E1042FAC06}" dt="2022-06-29T09:03:22.078" v="2576" actId="26606"/>
          <ac:grpSpMkLst>
            <pc:docMk/>
            <pc:sldMk cId="981674169" sldId="288"/>
            <ac:grpSpMk id="24" creationId="{307A8868-805D-4C18-8A8B-4817BA9FF9B5}"/>
          </ac:grpSpMkLst>
        </pc:grpChg>
        <pc:grpChg chg="add">
          <ac:chgData name="Ruchita Bhogapuram" userId="a8d0f682-e697-4aa5-b613-06e1867db987" providerId="ADAL" clId="{5304F0AE-6A06-4A16-ACAC-18E1042FAC06}" dt="2022-06-29T09:03:22.091" v="2577" actId="26606"/>
          <ac:grpSpMkLst>
            <pc:docMk/>
            <pc:sldMk cId="981674169" sldId="288"/>
            <ac:grpSpMk id="38" creationId="{9073B6DB-4B88-4BCD-97DE-9DD16B88A4B8}"/>
          </ac:grpSpMkLst>
        </pc:grpChg>
        <pc:picChg chg="add del">
          <ac:chgData name="Ruchita Bhogapuram" userId="a8d0f682-e697-4aa5-b613-06e1867db987" providerId="ADAL" clId="{5304F0AE-6A06-4A16-ACAC-18E1042FAC06}" dt="2022-06-29T09:03:22.078" v="2576" actId="26606"/>
          <ac:picMkLst>
            <pc:docMk/>
            <pc:sldMk cId="981674169" sldId="288"/>
            <ac:picMk id="9" creationId="{BAC522B0-2E0A-5126-0CDE-CA7D57E004E0}"/>
          </ac:picMkLst>
        </pc:picChg>
        <pc:picChg chg="add">
          <ac:chgData name="Ruchita Bhogapuram" userId="a8d0f682-e697-4aa5-b613-06e1867db987" providerId="ADAL" clId="{5304F0AE-6A06-4A16-ACAC-18E1042FAC06}" dt="2022-06-29T09:03:22.091" v="2577" actId="26606"/>
          <ac:picMkLst>
            <pc:docMk/>
            <pc:sldMk cId="981674169" sldId="288"/>
            <ac:picMk id="37" creationId="{F44605CA-9DB3-D581-571C-042BA8606EF4}"/>
          </ac:picMkLst>
        </pc:picChg>
        <pc:cxnChg chg="add del">
          <ac:chgData name="Ruchita Bhogapuram" userId="a8d0f682-e697-4aa5-b613-06e1867db987" providerId="ADAL" clId="{5304F0AE-6A06-4A16-ACAC-18E1042FAC06}" dt="2022-06-29T09:03:22.078" v="2576" actId="26606"/>
          <ac:cxnSpMkLst>
            <pc:docMk/>
            <pc:sldMk cId="981674169" sldId="288"/>
            <ac:cxnSpMk id="12" creationId="{0512F9CB-A1A0-4043-A103-F6A4B94B695A}"/>
          </ac:cxnSpMkLst>
        </pc:cxnChg>
        <pc:cxnChg chg="add del">
          <ac:chgData name="Ruchita Bhogapuram" userId="a8d0f682-e697-4aa5-b613-06e1867db987" providerId="ADAL" clId="{5304F0AE-6A06-4A16-ACAC-18E1042FAC06}" dt="2022-06-29T09:03:22.078" v="2576" actId="26606"/>
          <ac:cxnSpMkLst>
            <pc:docMk/>
            <pc:sldMk cId="981674169" sldId="288"/>
            <ac:cxnSpMk id="14" creationId="{ADBE6588-EE16-4389-857C-86A156D49E5D}"/>
          </ac:cxnSpMkLst>
        </pc:cxnChg>
        <pc:cxnChg chg="add del">
          <ac:chgData name="Ruchita Bhogapuram" userId="a8d0f682-e697-4aa5-b613-06e1867db987" providerId="ADAL" clId="{5304F0AE-6A06-4A16-ACAC-18E1042FAC06}" dt="2022-06-29T09:03:22.078" v="2576" actId="26606"/>
          <ac:cxnSpMkLst>
            <pc:docMk/>
            <pc:sldMk cId="981674169" sldId="288"/>
            <ac:cxnSpMk id="16" creationId="{17FD48D2-B0A7-413D-B947-AA55AC1296D5}"/>
          </ac:cxnSpMkLst>
        </pc:cxnChg>
        <pc:cxnChg chg="add del">
          <ac:chgData name="Ruchita Bhogapuram" userId="a8d0f682-e697-4aa5-b613-06e1867db987" providerId="ADAL" clId="{5304F0AE-6A06-4A16-ACAC-18E1042FAC06}" dt="2022-06-29T09:03:22.078" v="2576" actId="26606"/>
          <ac:cxnSpMkLst>
            <pc:docMk/>
            <pc:sldMk cId="981674169" sldId="288"/>
            <ac:cxnSpMk id="18" creationId="{2BE668D0-D906-4EEE-B32F-8C028624B837}"/>
          </ac:cxnSpMkLst>
        </pc:cxnChg>
        <pc:cxnChg chg="add del">
          <ac:chgData name="Ruchita Bhogapuram" userId="a8d0f682-e697-4aa5-b613-06e1867db987" providerId="ADAL" clId="{5304F0AE-6A06-4A16-ACAC-18E1042FAC06}" dt="2022-06-29T09:03:22.078" v="2576" actId="26606"/>
          <ac:cxnSpMkLst>
            <pc:docMk/>
            <pc:sldMk cId="981674169" sldId="288"/>
            <ac:cxnSpMk id="20" creationId="{D1DE67A3-B8F6-4CFD-A8E0-D15200F23152}"/>
          </ac:cxnSpMkLst>
        </pc:cxnChg>
        <pc:cxnChg chg="add">
          <ac:chgData name="Ruchita Bhogapuram" userId="a8d0f682-e697-4aa5-b613-06e1867db987" providerId="ADAL" clId="{5304F0AE-6A06-4A16-ACAC-18E1042FAC06}" dt="2022-06-29T09:03:22.091" v="2577" actId="26606"/>
          <ac:cxnSpMkLst>
            <pc:docMk/>
            <pc:sldMk cId="981674169" sldId="288"/>
            <ac:cxnSpMk id="31" creationId="{0512F9CB-A1A0-4043-A103-F6A4B94B695A}"/>
          </ac:cxnSpMkLst>
        </pc:cxnChg>
        <pc:cxnChg chg="add">
          <ac:chgData name="Ruchita Bhogapuram" userId="a8d0f682-e697-4aa5-b613-06e1867db987" providerId="ADAL" clId="{5304F0AE-6A06-4A16-ACAC-18E1042FAC06}" dt="2022-06-29T09:03:22.091" v="2577" actId="26606"/>
          <ac:cxnSpMkLst>
            <pc:docMk/>
            <pc:sldMk cId="981674169" sldId="288"/>
            <ac:cxnSpMk id="32" creationId="{ADBE6588-EE16-4389-857C-86A156D49E5D}"/>
          </ac:cxnSpMkLst>
        </pc:cxnChg>
        <pc:cxnChg chg="add">
          <ac:chgData name="Ruchita Bhogapuram" userId="a8d0f682-e697-4aa5-b613-06e1867db987" providerId="ADAL" clId="{5304F0AE-6A06-4A16-ACAC-18E1042FAC06}" dt="2022-06-29T09:03:22.091" v="2577" actId="26606"/>
          <ac:cxnSpMkLst>
            <pc:docMk/>
            <pc:sldMk cId="981674169" sldId="288"/>
            <ac:cxnSpMk id="33" creationId="{17FD48D2-B0A7-413D-B947-AA55AC1296D5}"/>
          </ac:cxnSpMkLst>
        </pc:cxnChg>
        <pc:cxnChg chg="add">
          <ac:chgData name="Ruchita Bhogapuram" userId="a8d0f682-e697-4aa5-b613-06e1867db987" providerId="ADAL" clId="{5304F0AE-6A06-4A16-ACAC-18E1042FAC06}" dt="2022-06-29T09:03:22.091" v="2577" actId="26606"/>
          <ac:cxnSpMkLst>
            <pc:docMk/>
            <pc:sldMk cId="981674169" sldId="288"/>
            <ac:cxnSpMk id="34" creationId="{2BE668D0-D906-4EEE-B32F-8C028624B837}"/>
          </ac:cxnSpMkLst>
        </pc:cxnChg>
        <pc:cxnChg chg="add">
          <ac:chgData name="Ruchita Bhogapuram" userId="a8d0f682-e697-4aa5-b613-06e1867db987" providerId="ADAL" clId="{5304F0AE-6A06-4A16-ACAC-18E1042FAC06}" dt="2022-06-29T09:03:22.091" v="2577" actId="26606"/>
          <ac:cxnSpMkLst>
            <pc:docMk/>
            <pc:sldMk cId="981674169" sldId="288"/>
            <ac:cxnSpMk id="35" creationId="{D1DE67A3-B8F6-4CFD-A8E0-D15200F23152}"/>
          </ac:cxnSpMkLst>
        </pc:cxnChg>
      </pc:sldChg>
      <pc:sldChg chg="addSp modSp new mod">
        <pc:chgData name="Ruchita Bhogapuram" userId="a8d0f682-e697-4aa5-b613-06e1867db987" providerId="ADAL" clId="{5304F0AE-6A06-4A16-ACAC-18E1042FAC06}" dt="2022-06-29T08:57:54.842" v="2515" actId="1076"/>
        <pc:sldMkLst>
          <pc:docMk/>
          <pc:sldMk cId="687326120" sldId="289"/>
        </pc:sldMkLst>
        <pc:spChg chg="add mod">
          <ac:chgData name="Ruchita Bhogapuram" userId="a8d0f682-e697-4aa5-b613-06e1867db987" providerId="ADAL" clId="{5304F0AE-6A06-4A16-ACAC-18E1042FAC06}" dt="2022-06-29T08:56:41.634" v="2510" actId="1076"/>
          <ac:spMkLst>
            <pc:docMk/>
            <pc:sldMk cId="687326120" sldId="289"/>
            <ac:spMk id="3" creationId="{48EB7A86-41B8-86D8-3299-4065F2F515EE}"/>
          </ac:spMkLst>
        </pc:spChg>
        <pc:spChg chg="add mod">
          <ac:chgData name="Ruchita Bhogapuram" userId="a8d0f682-e697-4aa5-b613-06e1867db987" providerId="ADAL" clId="{5304F0AE-6A06-4A16-ACAC-18E1042FAC06}" dt="2022-06-29T08:55:52.163" v="2501" actId="1076"/>
          <ac:spMkLst>
            <pc:docMk/>
            <pc:sldMk cId="687326120" sldId="289"/>
            <ac:spMk id="4" creationId="{4AB2C998-C7F8-D190-02A2-E6A1E95D8523}"/>
          </ac:spMkLst>
        </pc:spChg>
        <pc:picChg chg="add mod">
          <ac:chgData name="Ruchita Bhogapuram" userId="a8d0f682-e697-4aa5-b613-06e1867db987" providerId="ADAL" clId="{5304F0AE-6A06-4A16-ACAC-18E1042FAC06}" dt="2022-06-29T08:57:54.842" v="2515" actId="1076"/>
          <ac:picMkLst>
            <pc:docMk/>
            <pc:sldMk cId="687326120" sldId="289"/>
            <ac:picMk id="6" creationId="{5BE9FFD1-27AB-33D0-4727-1DC418151BF1}"/>
          </ac:picMkLst>
        </pc:picChg>
      </pc:sldChg>
      <pc:sldChg chg="addSp modSp new mod">
        <pc:chgData name="Ruchita Bhogapuram" userId="a8d0f682-e697-4aa5-b613-06e1867db987" providerId="ADAL" clId="{5304F0AE-6A06-4A16-ACAC-18E1042FAC06}" dt="2022-06-29T09:00:35.266" v="2546" actId="1076"/>
        <pc:sldMkLst>
          <pc:docMk/>
          <pc:sldMk cId="1420803106" sldId="290"/>
        </pc:sldMkLst>
        <pc:spChg chg="add mod">
          <ac:chgData name="Ruchita Bhogapuram" userId="a8d0f682-e697-4aa5-b613-06e1867db987" providerId="ADAL" clId="{5304F0AE-6A06-4A16-ACAC-18E1042FAC06}" dt="2022-06-29T09:00:29.234" v="2545" actId="20577"/>
          <ac:spMkLst>
            <pc:docMk/>
            <pc:sldMk cId="1420803106" sldId="290"/>
            <ac:spMk id="3" creationId="{F3BFC42D-0233-92E6-9BBE-7391B48B3C7F}"/>
          </ac:spMkLst>
        </pc:spChg>
        <pc:spChg chg="add mod">
          <ac:chgData name="Ruchita Bhogapuram" userId="a8d0f682-e697-4aa5-b613-06e1867db987" providerId="ADAL" clId="{5304F0AE-6A06-4A16-ACAC-18E1042FAC06}" dt="2022-06-29T09:00:35.266" v="2546" actId="1076"/>
          <ac:spMkLst>
            <pc:docMk/>
            <pc:sldMk cId="1420803106" sldId="290"/>
            <ac:spMk id="5" creationId="{0D2865F0-0160-41E5-4987-C910A93C823E}"/>
          </ac:spMkLst>
        </pc:spChg>
      </pc:sldChg>
      <pc:sldChg chg="addSp delSp modSp new mod">
        <pc:chgData name="Ruchita Bhogapuram" userId="a8d0f682-e697-4aa5-b613-06e1867db987" providerId="ADAL" clId="{5304F0AE-6A06-4A16-ACAC-18E1042FAC06}" dt="2022-06-29T09:11:01.344" v="2691" actId="14100"/>
        <pc:sldMkLst>
          <pc:docMk/>
          <pc:sldMk cId="4224087458" sldId="291"/>
        </pc:sldMkLst>
        <pc:spChg chg="add mod">
          <ac:chgData name="Ruchita Bhogapuram" userId="a8d0f682-e697-4aa5-b613-06e1867db987" providerId="ADAL" clId="{5304F0AE-6A06-4A16-ACAC-18E1042FAC06}" dt="2022-06-29T09:04:35.961" v="2585"/>
          <ac:spMkLst>
            <pc:docMk/>
            <pc:sldMk cId="4224087458" sldId="291"/>
            <ac:spMk id="3" creationId="{A04BB4B9-5A8B-DB9B-D595-3CB7FCAE3F0F}"/>
          </ac:spMkLst>
        </pc:spChg>
        <pc:spChg chg="add mod">
          <ac:chgData name="Ruchita Bhogapuram" userId="a8d0f682-e697-4aa5-b613-06e1867db987" providerId="ADAL" clId="{5304F0AE-6A06-4A16-ACAC-18E1042FAC06}" dt="2022-06-29T09:08:58.614" v="2672" actId="1076"/>
          <ac:spMkLst>
            <pc:docMk/>
            <pc:sldMk cId="4224087458" sldId="291"/>
            <ac:spMk id="5" creationId="{BC332FC7-70BA-DA46-1AE7-1F2806D19424}"/>
          </ac:spMkLst>
        </pc:spChg>
        <pc:spChg chg="add mod">
          <ac:chgData name="Ruchita Bhogapuram" userId="a8d0f682-e697-4aa5-b613-06e1867db987" providerId="ADAL" clId="{5304F0AE-6A06-4A16-ACAC-18E1042FAC06}" dt="2022-06-29T09:08:44.971" v="2669" actId="1076"/>
          <ac:spMkLst>
            <pc:docMk/>
            <pc:sldMk cId="4224087458" sldId="291"/>
            <ac:spMk id="7" creationId="{4C6B6269-54C5-36AE-694A-395CEC933026}"/>
          </ac:spMkLst>
        </pc:spChg>
        <pc:spChg chg="add mod">
          <ac:chgData name="Ruchita Bhogapuram" userId="a8d0f682-e697-4aa5-b613-06e1867db987" providerId="ADAL" clId="{5304F0AE-6A06-4A16-ACAC-18E1042FAC06}" dt="2022-06-29T09:08:13.601" v="2659" actId="1076"/>
          <ac:spMkLst>
            <pc:docMk/>
            <pc:sldMk cId="4224087458" sldId="291"/>
            <ac:spMk id="8" creationId="{AAE9ACDA-5D8F-1306-DB14-1AFC1FF2D0BC}"/>
          </ac:spMkLst>
        </pc:spChg>
        <pc:picChg chg="add del mod">
          <ac:chgData name="Ruchita Bhogapuram" userId="a8d0f682-e697-4aa5-b613-06e1867db987" providerId="ADAL" clId="{5304F0AE-6A06-4A16-ACAC-18E1042FAC06}" dt="2022-06-29T09:09:36.778" v="2676" actId="478"/>
          <ac:picMkLst>
            <pc:docMk/>
            <pc:sldMk cId="4224087458" sldId="291"/>
            <ac:picMk id="10" creationId="{D02F6102-6ECB-316C-B529-B49693457190}"/>
          </ac:picMkLst>
        </pc:picChg>
        <pc:picChg chg="add mod">
          <ac:chgData name="Ruchita Bhogapuram" userId="a8d0f682-e697-4aa5-b613-06e1867db987" providerId="ADAL" clId="{5304F0AE-6A06-4A16-ACAC-18E1042FAC06}" dt="2022-06-29T09:10:01.054" v="2682" actId="1076"/>
          <ac:picMkLst>
            <pc:docMk/>
            <pc:sldMk cId="4224087458" sldId="291"/>
            <ac:picMk id="12" creationId="{B3728067-4F97-7699-8CEB-7A01F6B411B6}"/>
          </ac:picMkLst>
        </pc:picChg>
        <pc:picChg chg="add mod">
          <ac:chgData name="Ruchita Bhogapuram" userId="a8d0f682-e697-4aa5-b613-06e1867db987" providerId="ADAL" clId="{5304F0AE-6A06-4A16-ACAC-18E1042FAC06}" dt="2022-06-29T09:11:01.344" v="2691" actId="14100"/>
          <ac:picMkLst>
            <pc:docMk/>
            <pc:sldMk cId="4224087458" sldId="291"/>
            <ac:picMk id="14" creationId="{4CB7D3D4-2547-DEDF-3FEE-786141CE117E}"/>
          </ac:picMkLst>
        </pc:picChg>
      </pc:sldChg>
      <pc:sldChg chg="addSp modSp new mod setBg">
        <pc:chgData name="Ruchita Bhogapuram" userId="a8d0f682-e697-4aa5-b613-06e1867db987" providerId="ADAL" clId="{5304F0AE-6A06-4A16-ACAC-18E1042FAC06}" dt="2022-06-29T09:16:13.927" v="2719" actId="26606"/>
        <pc:sldMkLst>
          <pc:docMk/>
          <pc:sldMk cId="3586359816" sldId="292"/>
        </pc:sldMkLst>
        <pc:spChg chg="add mod">
          <ac:chgData name="Ruchita Bhogapuram" userId="a8d0f682-e697-4aa5-b613-06e1867db987" providerId="ADAL" clId="{5304F0AE-6A06-4A16-ACAC-18E1042FAC06}" dt="2022-06-29T09:16:13.927" v="2719" actId="26606"/>
          <ac:spMkLst>
            <pc:docMk/>
            <pc:sldMk cId="3586359816" sldId="292"/>
            <ac:spMk id="3" creationId="{C73043A7-BEA7-E69F-CF75-F4CD7862FACA}"/>
          </ac:spMkLst>
        </pc:spChg>
        <pc:spChg chg="add">
          <ac:chgData name="Ruchita Bhogapuram" userId="a8d0f682-e697-4aa5-b613-06e1867db987" providerId="ADAL" clId="{5304F0AE-6A06-4A16-ACAC-18E1042FAC06}" dt="2022-06-29T09:16:13.927" v="2719" actId="26606"/>
          <ac:spMkLst>
            <pc:docMk/>
            <pc:sldMk cId="3586359816" sldId="292"/>
            <ac:spMk id="18" creationId="{313BE87B-D7FD-4BF3-A7BC-511F522528C2}"/>
          </ac:spMkLst>
        </pc:spChg>
        <pc:spChg chg="add">
          <ac:chgData name="Ruchita Bhogapuram" userId="a8d0f682-e697-4aa5-b613-06e1867db987" providerId="ADAL" clId="{5304F0AE-6A06-4A16-ACAC-18E1042FAC06}" dt="2022-06-29T09:16:13.927" v="2719" actId="26606"/>
          <ac:spMkLst>
            <pc:docMk/>
            <pc:sldMk cId="3586359816" sldId="292"/>
            <ac:spMk id="20" creationId="{035A481B-C639-4892-B0EF-4D8373A9B06A}"/>
          </ac:spMkLst>
        </pc:spChg>
        <pc:spChg chg="add">
          <ac:chgData name="Ruchita Bhogapuram" userId="a8d0f682-e697-4aa5-b613-06e1867db987" providerId="ADAL" clId="{5304F0AE-6A06-4A16-ACAC-18E1042FAC06}" dt="2022-06-29T09:16:13.927" v="2719" actId="26606"/>
          <ac:spMkLst>
            <pc:docMk/>
            <pc:sldMk cId="3586359816" sldId="292"/>
            <ac:spMk id="22" creationId="{052BD58B-6284-459E-9FF4-A97F3A569074}"/>
          </ac:spMkLst>
        </pc:spChg>
        <pc:grpChg chg="add">
          <ac:chgData name="Ruchita Bhogapuram" userId="a8d0f682-e697-4aa5-b613-06e1867db987" providerId="ADAL" clId="{5304F0AE-6A06-4A16-ACAC-18E1042FAC06}" dt="2022-06-29T09:16:13.927" v="2719" actId="26606"/>
          <ac:grpSpMkLst>
            <pc:docMk/>
            <pc:sldMk cId="3586359816" sldId="292"/>
            <ac:grpSpMk id="24" creationId="{AE589C21-CEDE-4D90-AC85-6E43B68D1316}"/>
          </ac:grpSpMkLst>
        </pc:grpChg>
        <pc:cxnChg chg="add">
          <ac:chgData name="Ruchita Bhogapuram" userId="a8d0f682-e697-4aa5-b613-06e1867db987" providerId="ADAL" clId="{5304F0AE-6A06-4A16-ACAC-18E1042FAC06}" dt="2022-06-29T09:16:13.927" v="2719" actId="26606"/>
          <ac:cxnSpMkLst>
            <pc:docMk/>
            <pc:sldMk cId="3586359816" sldId="292"/>
            <ac:cxnSpMk id="8" creationId="{FEB90296-CFE0-401D-9CA3-32966EC4F01D}"/>
          </ac:cxnSpMkLst>
        </pc:cxnChg>
        <pc:cxnChg chg="add">
          <ac:chgData name="Ruchita Bhogapuram" userId="a8d0f682-e697-4aa5-b613-06e1867db987" providerId="ADAL" clId="{5304F0AE-6A06-4A16-ACAC-18E1042FAC06}" dt="2022-06-29T09:16:13.927" v="2719" actId="26606"/>
          <ac:cxnSpMkLst>
            <pc:docMk/>
            <pc:sldMk cId="3586359816" sldId="292"/>
            <ac:cxnSpMk id="10" creationId="{08C9B4EE-7611-4ED9-B356-7BDD377C39B0}"/>
          </ac:cxnSpMkLst>
        </pc:cxnChg>
        <pc:cxnChg chg="add">
          <ac:chgData name="Ruchita Bhogapuram" userId="a8d0f682-e697-4aa5-b613-06e1867db987" providerId="ADAL" clId="{5304F0AE-6A06-4A16-ACAC-18E1042FAC06}" dt="2022-06-29T09:16:13.927" v="2719" actId="26606"/>
          <ac:cxnSpMkLst>
            <pc:docMk/>
            <pc:sldMk cId="3586359816" sldId="292"/>
            <ac:cxnSpMk id="12" creationId="{4A4F266A-F2F7-47CD-8BBC-E3777E982FD2}"/>
          </ac:cxnSpMkLst>
        </pc:cxnChg>
        <pc:cxnChg chg="add">
          <ac:chgData name="Ruchita Bhogapuram" userId="a8d0f682-e697-4aa5-b613-06e1867db987" providerId="ADAL" clId="{5304F0AE-6A06-4A16-ACAC-18E1042FAC06}" dt="2022-06-29T09:16:13.927" v="2719" actId="26606"/>
          <ac:cxnSpMkLst>
            <pc:docMk/>
            <pc:sldMk cId="3586359816" sldId="292"/>
            <ac:cxnSpMk id="14" creationId="{20D69C80-8919-4A32-B897-F2A21F940574}"/>
          </ac:cxnSpMkLst>
        </pc:cxnChg>
        <pc:cxnChg chg="add">
          <ac:chgData name="Ruchita Bhogapuram" userId="a8d0f682-e697-4aa5-b613-06e1867db987" providerId="ADAL" clId="{5304F0AE-6A06-4A16-ACAC-18E1042FAC06}" dt="2022-06-29T09:16:13.927" v="2719" actId="26606"/>
          <ac:cxnSpMkLst>
            <pc:docMk/>
            <pc:sldMk cId="3586359816" sldId="292"/>
            <ac:cxnSpMk id="16" creationId="{F427B072-CC5B-481B-9719-8CD4C54444BE}"/>
          </ac:cxnSpMkLst>
        </pc:cxnChg>
      </pc:sldChg>
      <pc:sldChg chg="addSp modSp new mod">
        <pc:chgData name="Ruchita Bhogapuram" userId="a8d0f682-e697-4aa5-b613-06e1867db987" providerId="ADAL" clId="{5304F0AE-6A06-4A16-ACAC-18E1042FAC06}" dt="2022-06-29T09:17:35.737" v="2736" actId="14100"/>
        <pc:sldMkLst>
          <pc:docMk/>
          <pc:sldMk cId="4154567273" sldId="293"/>
        </pc:sldMkLst>
        <pc:spChg chg="add mod">
          <ac:chgData name="Ruchita Bhogapuram" userId="a8d0f682-e697-4aa5-b613-06e1867db987" providerId="ADAL" clId="{5304F0AE-6A06-4A16-ACAC-18E1042FAC06}" dt="2022-06-29T09:16:54.971" v="2726" actId="1076"/>
          <ac:spMkLst>
            <pc:docMk/>
            <pc:sldMk cId="4154567273" sldId="293"/>
            <ac:spMk id="3" creationId="{F24653AF-966F-B057-C2C5-241A4D2D08E9}"/>
          </ac:spMkLst>
        </pc:spChg>
        <pc:spChg chg="add mod">
          <ac:chgData name="Ruchita Bhogapuram" userId="a8d0f682-e697-4aa5-b613-06e1867db987" providerId="ADAL" clId="{5304F0AE-6A06-4A16-ACAC-18E1042FAC06}" dt="2022-06-29T09:17:01.187" v="2727" actId="1076"/>
          <ac:spMkLst>
            <pc:docMk/>
            <pc:sldMk cId="4154567273" sldId="293"/>
            <ac:spMk id="5" creationId="{A9C631B6-0A58-9037-6963-B9CA605E37E9}"/>
          </ac:spMkLst>
        </pc:spChg>
        <pc:spChg chg="add mod">
          <ac:chgData name="Ruchita Bhogapuram" userId="a8d0f682-e697-4aa5-b613-06e1867db987" providerId="ADAL" clId="{5304F0AE-6A06-4A16-ACAC-18E1042FAC06}" dt="2022-06-29T09:16:50.103" v="2725" actId="1076"/>
          <ac:spMkLst>
            <pc:docMk/>
            <pc:sldMk cId="4154567273" sldId="293"/>
            <ac:spMk id="7" creationId="{9E623B6F-5DD3-F1E4-FF3E-42BD792B4B5F}"/>
          </ac:spMkLst>
        </pc:spChg>
        <pc:picChg chg="add mod">
          <ac:chgData name="Ruchita Bhogapuram" userId="a8d0f682-e697-4aa5-b613-06e1867db987" providerId="ADAL" clId="{5304F0AE-6A06-4A16-ACAC-18E1042FAC06}" dt="2022-06-29T09:17:19.121" v="2731" actId="1076"/>
          <ac:picMkLst>
            <pc:docMk/>
            <pc:sldMk cId="4154567273" sldId="293"/>
            <ac:picMk id="9" creationId="{382B7497-D51E-DA84-3055-380E46C4BAA5}"/>
          </ac:picMkLst>
        </pc:picChg>
        <pc:picChg chg="add mod">
          <ac:chgData name="Ruchita Bhogapuram" userId="a8d0f682-e697-4aa5-b613-06e1867db987" providerId="ADAL" clId="{5304F0AE-6A06-4A16-ACAC-18E1042FAC06}" dt="2022-06-29T09:17:35.737" v="2736" actId="14100"/>
          <ac:picMkLst>
            <pc:docMk/>
            <pc:sldMk cId="4154567273" sldId="293"/>
            <ac:picMk id="11" creationId="{A7C542F5-3C11-930A-BB4F-EC8D2D3233F4}"/>
          </ac:picMkLst>
        </pc:picChg>
      </pc:sldChg>
      <pc:sldChg chg="addSp modSp new mod setBg">
        <pc:chgData name="Ruchita Bhogapuram" userId="a8d0f682-e697-4aa5-b613-06e1867db987" providerId="ADAL" clId="{5304F0AE-6A06-4A16-ACAC-18E1042FAC06}" dt="2022-06-29T09:23:03.419" v="2767" actId="26606"/>
        <pc:sldMkLst>
          <pc:docMk/>
          <pc:sldMk cId="3354173089" sldId="294"/>
        </pc:sldMkLst>
        <pc:spChg chg="add mod">
          <ac:chgData name="Ruchita Bhogapuram" userId="a8d0f682-e697-4aa5-b613-06e1867db987" providerId="ADAL" clId="{5304F0AE-6A06-4A16-ACAC-18E1042FAC06}" dt="2022-06-29T09:23:03.419" v="2767" actId="26606"/>
          <ac:spMkLst>
            <pc:docMk/>
            <pc:sldMk cId="3354173089" sldId="294"/>
            <ac:spMk id="3" creationId="{BAD50640-FD8A-47C9-6F9E-9C0E5768F048}"/>
          </ac:spMkLst>
        </pc:spChg>
        <pc:spChg chg="add">
          <ac:chgData name="Ruchita Bhogapuram" userId="a8d0f682-e697-4aa5-b613-06e1867db987" providerId="ADAL" clId="{5304F0AE-6A06-4A16-ACAC-18E1042FAC06}" dt="2022-06-29T09:23:03.419" v="2767" actId="26606"/>
          <ac:spMkLst>
            <pc:docMk/>
            <pc:sldMk cId="3354173089" sldId="294"/>
            <ac:spMk id="19" creationId="{E72AA1E7-7434-43A0-9D05-3C7D3ACC0539}"/>
          </ac:spMkLst>
        </pc:spChg>
        <pc:grpChg chg="add">
          <ac:chgData name="Ruchita Bhogapuram" userId="a8d0f682-e697-4aa5-b613-06e1867db987" providerId="ADAL" clId="{5304F0AE-6A06-4A16-ACAC-18E1042FAC06}" dt="2022-06-29T09:23:03.419" v="2767" actId="26606"/>
          <ac:grpSpMkLst>
            <pc:docMk/>
            <pc:sldMk cId="3354173089" sldId="294"/>
            <ac:grpSpMk id="21" creationId="{466FBB0E-B024-4E3B-9BBD-FF15FC76B681}"/>
          </ac:grpSpMkLst>
        </pc:grpChg>
        <pc:picChg chg="add">
          <ac:chgData name="Ruchita Bhogapuram" userId="a8d0f682-e697-4aa5-b613-06e1867db987" providerId="ADAL" clId="{5304F0AE-6A06-4A16-ACAC-18E1042FAC06}" dt="2022-06-29T09:23:03.419" v="2767" actId="26606"/>
          <ac:picMkLst>
            <pc:docMk/>
            <pc:sldMk cId="3354173089" sldId="294"/>
            <ac:picMk id="5" creationId="{934CCFFB-80BA-A467-43C1-D1229A93EB8E}"/>
          </ac:picMkLst>
        </pc:picChg>
        <pc:cxnChg chg="add">
          <ac:chgData name="Ruchita Bhogapuram" userId="a8d0f682-e697-4aa5-b613-06e1867db987" providerId="ADAL" clId="{5304F0AE-6A06-4A16-ACAC-18E1042FAC06}" dt="2022-06-29T09:23:03.419" v="2767" actId="26606"/>
          <ac:cxnSpMkLst>
            <pc:docMk/>
            <pc:sldMk cId="3354173089" sldId="294"/>
            <ac:cxnSpMk id="9" creationId="{8FD48FB1-66D8-4676-B0AA-C139A1DB78D1}"/>
          </ac:cxnSpMkLst>
        </pc:cxnChg>
        <pc:cxnChg chg="add">
          <ac:chgData name="Ruchita Bhogapuram" userId="a8d0f682-e697-4aa5-b613-06e1867db987" providerId="ADAL" clId="{5304F0AE-6A06-4A16-ACAC-18E1042FAC06}" dt="2022-06-29T09:23:03.419" v="2767" actId="26606"/>
          <ac:cxnSpMkLst>
            <pc:docMk/>
            <pc:sldMk cId="3354173089" sldId="294"/>
            <ac:cxnSpMk id="11" creationId="{F033F5AE-6728-4F19-8DED-658E674B31B9}"/>
          </ac:cxnSpMkLst>
        </pc:cxnChg>
        <pc:cxnChg chg="add">
          <ac:chgData name="Ruchita Bhogapuram" userId="a8d0f682-e697-4aa5-b613-06e1867db987" providerId="ADAL" clId="{5304F0AE-6A06-4A16-ACAC-18E1042FAC06}" dt="2022-06-29T09:23:03.419" v="2767" actId="26606"/>
          <ac:cxnSpMkLst>
            <pc:docMk/>
            <pc:sldMk cId="3354173089" sldId="294"/>
            <ac:cxnSpMk id="13" creationId="{82C7D74A-18BA-4709-A808-44E8815C4430}"/>
          </ac:cxnSpMkLst>
        </pc:cxnChg>
        <pc:cxnChg chg="add">
          <ac:chgData name="Ruchita Bhogapuram" userId="a8d0f682-e697-4aa5-b613-06e1867db987" providerId="ADAL" clId="{5304F0AE-6A06-4A16-ACAC-18E1042FAC06}" dt="2022-06-29T09:23:03.419" v="2767" actId="26606"/>
          <ac:cxnSpMkLst>
            <pc:docMk/>
            <pc:sldMk cId="3354173089" sldId="294"/>
            <ac:cxnSpMk id="15" creationId="{B5164A3F-1561-4039-8185-AB0EEB713EA7}"/>
          </ac:cxnSpMkLst>
        </pc:cxnChg>
        <pc:cxnChg chg="add">
          <ac:chgData name="Ruchita Bhogapuram" userId="a8d0f682-e697-4aa5-b613-06e1867db987" providerId="ADAL" clId="{5304F0AE-6A06-4A16-ACAC-18E1042FAC06}" dt="2022-06-29T09:23:03.419" v="2767" actId="26606"/>
          <ac:cxnSpMkLst>
            <pc:docMk/>
            <pc:sldMk cId="3354173089" sldId="294"/>
            <ac:cxnSpMk id="17" creationId="{2A35DB53-42BE-460E-9CA1-1294C98463CB}"/>
          </ac:cxnSpMkLst>
        </pc:cxnChg>
      </pc:sldChg>
      <pc:sldChg chg="addSp delSp modSp new mod ord">
        <pc:chgData name="Ruchita Bhogapuram" userId="a8d0f682-e697-4aa5-b613-06e1867db987" providerId="ADAL" clId="{5304F0AE-6A06-4A16-ACAC-18E1042FAC06}" dt="2022-06-29T09:31:18.228" v="2917" actId="20577"/>
        <pc:sldMkLst>
          <pc:docMk/>
          <pc:sldMk cId="2801655116" sldId="295"/>
        </pc:sldMkLst>
        <pc:spChg chg="add del mod">
          <ac:chgData name="Ruchita Bhogapuram" userId="a8d0f682-e697-4aa5-b613-06e1867db987" providerId="ADAL" clId="{5304F0AE-6A06-4A16-ACAC-18E1042FAC06}" dt="2022-06-29T09:31:15.907" v="2912" actId="47"/>
          <ac:spMkLst>
            <pc:docMk/>
            <pc:sldMk cId="2801655116" sldId="295"/>
            <ac:spMk id="3" creationId="{7997C7C1-884C-821B-C7C4-13F066CC3F36}"/>
          </ac:spMkLst>
        </pc:spChg>
        <pc:spChg chg="add mod">
          <ac:chgData name="Ruchita Bhogapuram" userId="a8d0f682-e697-4aa5-b613-06e1867db987" providerId="ADAL" clId="{5304F0AE-6A06-4A16-ACAC-18E1042FAC06}" dt="2022-06-29T09:31:18.228" v="2917" actId="20577"/>
          <ac:spMkLst>
            <pc:docMk/>
            <pc:sldMk cId="2801655116" sldId="295"/>
            <ac:spMk id="5" creationId="{57235389-E9A5-D26D-2DA3-F5BCF3B24F17}"/>
          </ac:spMkLst>
        </pc:spChg>
      </pc:sldChg>
      <pc:sldChg chg="addSp delSp modSp new mod setBg setClrOvrMap">
        <pc:chgData name="Ruchita Bhogapuram" userId="a8d0f682-e697-4aa5-b613-06e1867db987" providerId="ADAL" clId="{5304F0AE-6A06-4A16-ACAC-18E1042FAC06}" dt="2022-06-29T09:20:41.470" v="2759" actId="26606"/>
        <pc:sldMkLst>
          <pc:docMk/>
          <pc:sldMk cId="3477336950" sldId="296"/>
        </pc:sldMkLst>
        <pc:spChg chg="add mod">
          <ac:chgData name="Ruchita Bhogapuram" userId="a8d0f682-e697-4aa5-b613-06e1867db987" providerId="ADAL" clId="{5304F0AE-6A06-4A16-ACAC-18E1042FAC06}" dt="2022-06-29T09:20:41.470" v="2759" actId="26606"/>
          <ac:spMkLst>
            <pc:docMk/>
            <pc:sldMk cId="3477336950" sldId="296"/>
            <ac:spMk id="3" creationId="{8F308D9A-8986-B07D-A855-F92BE3CC5BF1}"/>
          </ac:spMkLst>
        </pc:spChg>
        <pc:spChg chg="add del">
          <ac:chgData name="Ruchita Bhogapuram" userId="a8d0f682-e697-4aa5-b613-06e1867db987" providerId="ADAL" clId="{5304F0AE-6A06-4A16-ACAC-18E1042FAC06}" dt="2022-06-29T09:20:23.096" v="2754" actId="26606"/>
          <ac:spMkLst>
            <pc:docMk/>
            <pc:sldMk cId="3477336950" sldId="296"/>
            <ac:spMk id="18" creationId="{4609862E-48F9-45AC-8D44-67A0268A7935}"/>
          </ac:spMkLst>
        </pc:spChg>
        <pc:spChg chg="add del">
          <ac:chgData name="Ruchita Bhogapuram" userId="a8d0f682-e697-4aa5-b613-06e1867db987" providerId="ADAL" clId="{5304F0AE-6A06-4A16-ACAC-18E1042FAC06}" dt="2022-06-29T09:20:23.096" v="2754" actId="26606"/>
          <ac:spMkLst>
            <pc:docMk/>
            <pc:sldMk cId="3477336950" sldId="296"/>
            <ac:spMk id="20" creationId="{2D5EEA8B-2D86-4D1D-96B3-6B8290303786}"/>
          </ac:spMkLst>
        </pc:spChg>
        <pc:spChg chg="add del">
          <ac:chgData name="Ruchita Bhogapuram" userId="a8d0f682-e697-4aa5-b613-06e1867db987" providerId="ADAL" clId="{5304F0AE-6A06-4A16-ACAC-18E1042FAC06}" dt="2022-06-29T09:20:26.058" v="2756" actId="26606"/>
          <ac:spMkLst>
            <pc:docMk/>
            <pc:sldMk cId="3477336950" sldId="296"/>
            <ac:spMk id="27" creationId="{4609862E-48F9-45AC-8D44-67A0268A7935}"/>
          </ac:spMkLst>
        </pc:spChg>
        <pc:spChg chg="add del">
          <ac:chgData name="Ruchita Bhogapuram" userId="a8d0f682-e697-4aa5-b613-06e1867db987" providerId="ADAL" clId="{5304F0AE-6A06-4A16-ACAC-18E1042FAC06}" dt="2022-06-29T09:20:41.470" v="2759" actId="26606"/>
          <ac:spMkLst>
            <pc:docMk/>
            <pc:sldMk cId="3477336950" sldId="296"/>
            <ac:spMk id="35" creationId="{4609862E-48F9-45AC-8D44-67A0268A7935}"/>
          </ac:spMkLst>
        </pc:spChg>
        <pc:spChg chg="add del">
          <ac:chgData name="Ruchita Bhogapuram" userId="a8d0f682-e697-4aa5-b613-06e1867db987" providerId="ADAL" clId="{5304F0AE-6A06-4A16-ACAC-18E1042FAC06}" dt="2022-06-29T09:20:41.470" v="2759" actId="26606"/>
          <ac:spMkLst>
            <pc:docMk/>
            <pc:sldMk cId="3477336950" sldId="296"/>
            <ac:spMk id="36" creationId="{2D5EEA8B-2D86-4D1D-96B3-6B8290303786}"/>
          </ac:spMkLst>
        </pc:spChg>
        <pc:spChg chg="add">
          <ac:chgData name="Ruchita Bhogapuram" userId="a8d0f682-e697-4aa5-b613-06e1867db987" providerId="ADAL" clId="{5304F0AE-6A06-4A16-ACAC-18E1042FAC06}" dt="2022-06-29T09:20:41.470" v="2759" actId="26606"/>
          <ac:spMkLst>
            <pc:docMk/>
            <pc:sldMk cId="3477336950" sldId="296"/>
            <ac:spMk id="51" creationId="{7E134C76-7FB4-4BB7-9322-DD8A4B179ACD}"/>
          </ac:spMkLst>
        </pc:spChg>
        <pc:spChg chg="add">
          <ac:chgData name="Ruchita Bhogapuram" userId="a8d0f682-e697-4aa5-b613-06e1867db987" providerId="ADAL" clId="{5304F0AE-6A06-4A16-ACAC-18E1042FAC06}" dt="2022-06-29T09:20:41.470" v="2759" actId="26606"/>
          <ac:spMkLst>
            <pc:docMk/>
            <pc:sldMk cId="3477336950" sldId="296"/>
            <ac:spMk id="53" creationId="{C0C57804-4F33-4D85-AA3E-DA0F214BBD91}"/>
          </ac:spMkLst>
        </pc:spChg>
        <pc:cxnChg chg="add del">
          <ac:chgData name="Ruchita Bhogapuram" userId="a8d0f682-e697-4aa5-b613-06e1867db987" providerId="ADAL" clId="{5304F0AE-6A06-4A16-ACAC-18E1042FAC06}" dt="2022-06-29T09:20:23.096" v="2754" actId="26606"/>
          <ac:cxnSpMkLst>
            <pc:docMk/>
            <pc:sldMk cId="3477336950" sldId="296"/>
            <ac:cxnSpMk id="8" creationId="{FEB90296-CFE0-401D-9CA3-32966EC4F01D}"/>
          </ac:cxnSpMkLst>
        </pc:cxnChg>
        <pc:cxnChg chg="add del">
          <ac:chgData name="Ruchita Bhogapuram" userId="a8d0f682-e697-4aa5-b613-06e1867db987" providerId="ADAL" clId="{5304F0AE-6A06-4A16-ACAC-18E1042FAC06}" dt="2022-06-29T09:20:23.096" v="2754" actId="26606"/>
          <ac:cxnSpMkLst>
            <pc:docMk/>
            <pc:sldMk cId="3477336950" sldId="296"/>
            <ac:cxnSpMk id="10" creationId="{08C9B4EE-7611-4ED9-B356-7BDD377C39B0}"/>
          </ac:cxnSpMkLst>
        </pc:cxnChg>
        <pc:cxnChg chg="add del">
          <ac:chgData name="Ruchita Bhogapuram" userId="a8d0f682-e697-4aa5-b613-06e1867db987" providerId="ADAL" clId="{5304F0AE-6A06-4A16-ACAC-18E1042FAC06}" dt="2022-06-29T09:20:23.096" v="2754" actId="26606"/>
          <ac:cxnSpMkLst>
            <pc:docMk/>
            <pc:sldMk cId="3477336950" sldId="296"/>
            <ac:cxnSpMk id="12" creationId="{4A4F266A-F2F7-47CD-8BBC-E3777E982FD2}"/>
          </ac:cxnSpMkLst>
        </pc:cxnChg>
        <pc:cxnChg chg="add del">
          <ac:chgData name="Ruchita Bhogapuram" userId="a8d0f682-e697-4aa5-b613-06e1867db987" providerId="ADAL" clId="{5304F0AE-6A06-4A16-ACAC-18E1042FAC06}" dt="2022-06-29T09:20:23.096" v="2754" actId="26606"/>
          <ac:cxnSpMkLst>
            <pc:docMk/>
            <pc:sldMk cId="3477336950" sldId="296"/>
            <ac:cxnSpMk id="14" creationId="{20D69C80-8919-4A32-B897-F2A21F940574}"/>
          </ac:cxnSpMkLst>
        </pc:cxnChg>
        <pc:cxnChg chg="add del">
          <ac:chgData name="Ruchita Bhogapuram" userId="a8d0f682-e697-4aa5-b613-06e1867db987" providerId="ADAL" clId="{5304F0AE-6A06-4A16-ACAC-18E1042FAC06}" dt="2022-06-29T09:20:23.096" v="2754" actId="26606"/>
          <ac:cxnSpMkLst>
            <pc:docMk/>
            <pc:sldMk cId="3477336950" sldId="296"/>
            <ac:cxnSpMk id="16" creationId="{F427B072-CC5B-481B-9719-8CD4C54444BE}"/>
          </ac:cxnSpMkLst>
        </pc:cxnChg>
        <pc:cxnChg chg="add del">
          <ac:chgData name="Ruchita Bhogapuram" userId="a8d0f682-e697-4aa5-b613-06e1867db987" providerId="ADAL" clId="{5304F0AE-6A06-4A16-ACAC-18E1042FAC06}" dt="2022-06-29T09:20:26.058" v="2756" actId="26606"/>
          <ac:cxnSpMkLst>
            <pc:docMk/>
            <pc:sldMk cId="3477336950" sldId="296"/>
            <ac:cxnSpMk id="22" creationId="{FEB90296-CFE0-401D-9CA3-32966EC4F01D}"/>
          </ac:cxnSpMkLst>
        </pc:cxnChg>
        <pc:cxnChg chg="add del">
          <ac:chgData name="Ruchita Bhogapuram" userId="a8d0f682-e697-4aa5-b613-06e1867db987" providerId="ADAL" clId="{5304F0AE-6A06-4A16-ACAC-18E1042FAC06}" dt="2022-06-29T09:20:26.058" v="2756" actId="26606"/>
          <ac:cxnSpMkLst>
            <pc:docMk/>
            <pc:sldMk cId="3477336950" sldId="296"/>
            <ac:cxnSpMk id="23" creationId="{08C9B4EE-7611-4ED9-B356-7BDD377C39B0}"/>
          </ac:cxnSpMkLst>
        </pc:cxnChg>
        <pc:cxnChg chg="add del">
          <ac:chgData name="Ruchita Bhogapuram" userId="a8d0f682-e697-4aa5-b613-06e1867db987" providerId="ADAL" clId="{5304F0AE-6A06-4A16-ACAC-18E1042FAC06}" dt="2022-06-29T09:20:26.058" v="2756" actId="26606"/>
          <ac:cxnSpMkLst>
            <pc:docMk/>
            <pc:sldMk cId="3477336950" sldId="296"/>
            <ac:cxnSpMk id="24" creationId="{4A4F266A-F2F7-47CD-8BBC-E3777E982FD2}"/>
          </ac:cxnSpMkLst>
        </pc:cxnChg>
        <pc:cxnChg chg="add del">
          <ac:chgData name="Ruchita Bhogapuram" userId="a8d0f682-e697-4aa5-b613-06e1867db987" providerId="ADAL" clId="{5304F0AE-6A06-4A16-ACAC-18E1042FAC06}" dt="2022-06-29T09:20:26.058" v="2756" actId="26606"/>
          <ac:cxnSpMkLst>
            <pc:docMk/>
            <pc:sldMk cId="3477336950" sldId="296"/>
            <ac:cxnSpMk id="25" creationId="{20D69C80-8919-4A32-B897-F2A21F940574}"/>
          </ac:cxnSpMkLst>
        </pc:cxnChg>
        <pc:cxnChg chg="add del">
          <ac:chgData name="Ruchita Bhogapuram" userId="a8d0f682-e697-4aa5-b613-06e1867db987" providerId="ADAL" clId="{5304F0AE-6A06-4A16-ACAC-18E1042FAC06}" dt="2022-06-29T09:20:26.058" v="2756" actId="26606"/>
          <ac:cxnSpMkLst>
            <pc:docMk/>
            <pc:sldMk cId="3477336950" sldId="296"/>
            <ac:cxnSpMk id="26" creationId="{F427B072-CC5B-481B-9719-8CD4C54444BE}"/>
          </ac:cxnSpMkLst>
        </pc:cxnChg>
        <pc:cxnChg chg="add del">
          <ac:chgData name="Ruchita Bhogapuram" userId="a8d0f682-e697-4aa5-b613-06e1867db987" providerId="ADAL" clId="{5304F0AE-6A06-4A16-ACAC-18E1042FAC06}" dt="2022-06-29T09:20:26.058" v="2756" actId="26606"/>
          <ac:cxnSpMkLst>
            <pc:docMk/>
            <pc:sldMk cId="3477336950" sldId="296"/>
            <ac:cxnSpMk id="28" creationId="{ABEC335A-D1CD-4687-AB54-7E9FEC72BC2D}"/>
          </ac:cxnSpMkLst>
        </pc:cxnChg>
        <pc:cxnChg chg="add del">
          <ac:chgData name="Ruchita Bhogapuram" userId="a8d0f682-e697-4aa5-b613-06e1867db987" providerId="ADAL" clId="{5304F0AE-6A06-4A16-ACAC-18E1042FAC06}" dt="2022-06-29T09:20:41.470" v="2759" actId="26606"/>
          <ac:cxnSpMkLst>
            <pc:docMk/>
            <pc:sldMk cId="3477336950" sldId="296"/>
            <ac:cxnSpMk id="30" creationId="{FEB90296-CFE0-401D-9CA3-32966EC4F01D}"/>
          </ac:cxnSpMkLst>
        </pc:cxnChg>
        <pc:cxnChg chg="add del">
          <ac:chgData name="Ruchita Bhogapuram" userId="a8d0f682-e697-4aa5-b613-06e1867db987" providerId="ADAL" clId="{5304F0AE-6A06-4A16-ACAC-18E1042FAC06}" dt="2022-06-29T09:20:41.470" v="2759" actId="26606"/>
          <ac:cxnSpMkLst>
            <pc:docMk/>
            <pc:sldMk cId="3477336950" sldId="296"/>
            <ac:cxnSpMk id="31" creationId="{08C9B4EE-7611-4ED9-B356-7BDD377C39B0}"/>
          </ac:cxnSpMkLst>
        </pc:cxnChg>
        <pc:cxnChg chg="add del">
          <ac:chgData name="Ruchita Bhogapuram" userId="a8d0f682-e697-4aa5-b613-06e1867db987" providerId="ADAL" clId="{5304F0AE-6A06-4A16-ACAC-18E1042FAC06}" dt="2022-06-29T09:20:41.470" v="2759" actId="26606"/>
          <ac:cxnSpMkLst>
            <pc:docMk/>
            <pc:sldMk cId="3477336950" sldId="296"/>
            <ac:cxnSpMk id="32" creationId="{4A4F266A-F2F7-47CD-8BBC-E3777E982FD2}"/>
          </ac:cxnSpMkLst>
        </pc:cxnChg>
        <pc:cxnChg chg="add del">
          <ac:chgData name="Ruchita Bhogapuram" userId="a8d0f682-e697-4aa5-b613-06e1867db987" providerId="ADAL" clId="{5304F0AE-6A06-4A16-ACAC-18E1042FAC06}" dt="2022-06-29T09:20:41.470" v="2759" actId="26606"/>
          <ac:cxnSpMkLst>
            <pc:docMk/>
            <pc:sldMk cId="3477336950" sldId="296"/>
            <ac:cxnSpMk id="33" creationId="{20D69C80-8919-4A32-B897-F2A21F940574}"/>
          </ac:cxnSpMkLst>
        </pc:cxnChg>
        <pc:cxnChg chg="add del">
          <ac:chgData name="Ruchita Bhogapuram" userId="a8d0f682-e697-4aa5-b613-06e1867db987" providerId="ADAL" clId="{5304F0AE-6A06-4A16-ACAC-18E1042FAC06}" dt="2022-06-29T09:20:41.470" v="2759" actId="26606"/>
          <ac:cxnSpMkLst>
            <pc:docMk/>
            <pc:sldMk cId="3477336950" sldId="296"/>
            <ac:cxnSpMk id="34" creationId="{F427B072-CC5B-481B-9719-8CD4C54444BE}"/>
          </ac:cxnSpMkLst>
        </pc:cxnChg>
        <pc:cxnChg chg="add">
          <ac:chgData name="Ruchita Bhogapuram" userId="a8d0f682-e697-4aa5-b613-06e1867db987" providerId="ADAL" clId="{5304F0AE-6A06-4A16-ACAC-18E1042FAC06}" dt="2022-06-29T09:20:41.470" v="2759" actId="26606"/>
          <ac:cxnSpMkLst>
            <pc:docMk/>
            <pc:sldMk cId="3477336950" sldId="296"/>
            <ac:cxnSpMk id="41" creationId="{FEB90296-CFE0-401D-9CA3-32966EC4F01D}"/>
          </ac:cxnSpMkLst>
        </pc:cxnChg>
        <pc:cxnChg chg="add">
          <ac:chgData name="Ruchita Bhogapuram" userId="a8d0f682-e697-4aa5-b613-06e1867db987" providerId="ADAL" clId="{5304F0AE-6A06-4A16-ACAC-18E1042FAC06}" dt="2022-06-29T09:20:41.470" v="2759" actId="26606"/>
          <ac:cxnSpMkLst>
            <pc:docMk/>
            <pc:sldMk cId="3477336950" sldId="296"/>
            <ac:cxnSpMk id="43" creationId="{08C9B4EE-7611-4ED9-B356-7BDD377C39B0}"/>
          </ac:cxnSpMkLst>
        </pc:cxnChg>
        <pc:cxnChg chg="add">
          <ac:chgData name="Ruchita Bhogapuram" userId="a8d0f682-e697-4aa5-b613-06e1867db987" providerId="ADAL" clId="{5304F0AE-6A06-4A16-ACAC-18E1042FAC06}" dt="2022-06-29T09:20:41.470" v="2759" actId="26606"/>
          <ac:cxnSpMkLst>
            <pc:docMk/>
            <pc:sldMk cId="3477336950" sldId="296"/>
            <ac:cxnSpMk id="45" creationId="{4A4F266A-F2F7-47CD-8BBC-E3777E982FD2}"/>
          </ac:cxnSpMkLst>
        </pc:cxnChg>
        <pc:cxnChg chg="add">
          <ac:chgData name="Ruchita Bhogapuram" userId="a8d0f682-e697-4aa5-b613-06e1867db987" providerId="ADAL" clId="{5304F0AE-6A06-4A16-ACAC-18E1042FAC06}" dt="2022-06-29T09:20:41.470" v="2759" actId="26606"/>
          <ac:cxnSpMkLst>
            <pc:docMk/>
            <pc:sldMk cId="3477336950" sldId="296"/>
            <ac:cxnSpMk id="47" creationId="{20D69C80-8919-4A32-B897-F2A21F940574}"/>
          </ac:cxnSpMkLst>
        </pc:cxnChg>
        <pc:cxnChg chg="add">
          <ac:chgData name="Ruchita Bhogapuram" userId="a8d0f682-e697-4aa5-b613-06e1867db987" providerId="ADAL" clId="{5304F0AE-6A06-4A16-ACAC-18E1042FAC06}" dt="2022-06-29T09:20:41.470" v="2759" actId="26606"/>
          <ac:cxnSpMkLst>
            <pc:docMk/>
            <pc:sldMk cId="3477336950" sldId="296"/>
            <ac:cxnSpMk id="49" creationId="{F427B072-CC5B-481B-9719-8CD4C54444BE}"/>
          </ac:cxnSpMkLst>
        </pc:cxnChg>
      </pc:sldChg>
      <pc:sldChg chg="addSp modSp new mod">
        <pc:chgData name="Ruchita Bhogapuram" userId="a8d0f682-e697-4aa5-b613-06e1867db987" providerId="ADAL" clId="{5304F0AE-6A06-4A16-ACAC-18E1042FAC06}" dt="2022-06-29T09:24:16.622" v="2773" actId="1076"/>
        <pc:sldMkLst>
          <pc:docMk/>
          <pc:sldMk cId="2088254859" sldId="297"/>
        </pc:sldMkLst>
        <pc:spChg chg="add mod">
          <ac:chgData name="Ruchita Bhogapuram" userId="a8d0f682-e697-4aa5-b613-06e1867db987" providerId="ADAL" clId="{5304F0AE-6A06-4A16-ACAC-18E1042FAC06}" dt="2022-06-29T09:19:31.226" v="2747" actId="1076"/>
          <ac:spMkLst>
            <pc:docMk/>
            <pc:sldMk cId="2088254859" sldId="297"/>
            <ac:spMk id="3" creationId="{33E96F2E-E12F-BDDB-A6DA-F5472DD5A6E7}"/>
          </ac:spMkLst>
        </pc:spChg>
        <pc:spChg chg="add mod">
          <ac:chgData name="Ruchita Bhogapuram" userId="a8d0f682-e697-4aa5-b613-06e1867db987" providerId="ADAL" clId="{5304F0AE-6A06-4A16-ACAC-18E1042FAC06}" dt="2022-06-29T09:19:53.129" v="2750" actId="14100"/>
          <ac:spMkLst>
            <pc:docMk/>
            <pc:sldMk cId="2088254859" sldId="297"/>
            <ac:spMk id="5" creationId="{826C9FDD-57C5-088E-C7D8-826C27D0011A}"/>
          </ac:spMkLst>
        </pc:spChg>
        <pc:picChg chg="add mod">
          <ac:chgData name="Ruchita Bhogapuram" userId="a8d0f682-e697-4aa5-b613-06e1867db987" providerId="ADAL" clId="{5304F0AE-6A06-4A16-ACAC-18E1042FAC06}" dt="2022-06-29T09:24:16.622" v="2773" actId="1076"/>
          <ac:picMkLst>
            <pc:docMk/>
            <pc:sldMk cId="2088254859" sldId="297"/>
            <ac:picMk id="7" creationId="{94385808-CD6E-B48E-7C76-E92C430FB9AA}"/>
          </ac:picMkLst>
        </pc:picChg>
      </pc:sldChg>
      <pc:sldChg chg="addSp modSp add mod ord">
        <pc:chgData name="Ruchita Bhogapuram" userId="a8d0f682-e697-4aa5-b613-06e1867db987" providerId="ADAL" clId="{5304F0AE-6A06-4A16-ACAC-18E1042FAC06}" dt="2022-06-29T09:29:54.122" v="2835" actId="1076"/>
        <pc:sldMkLst>
          <pc:docMk/>
          <pc:sldMk cId="1444977217" sldId="298"/>
        </pc:sldMkLst>
        <pc:spChg chg="add mod">
          <ac:chgData name="Ruchita Bhogapuram" userId="a8d0f682-e697-4aa5-b613-06e1867db987" providerId="ADAL" clId="{5304F0AE-6A06-4A16-ACAC-18E1042FAC06}" dt="2022-06-29T09:25:21.030" v="2780" actId="1076"/>
          <ac:spMkLst>
            <pc:docMk/>
            <pc:sldMk cId="1444977217" sldId="298"/>
            <ac:spMk id="3" creationId="{334C1C7D-8FC3-55B1-6E09-55431F01964A}"/>
          </ac:spMkLst>
        </pc:spChg>
        <pc:spChg chg="add mod">
          <ac:chgData name="Ruchita Bhogapuram" userId="a8d0f682-e697-4aa5-b613-06e1867db987" providerId="ADAL" clId="{5304F0AE-6A06-4A16-ACAC-18E1042FAC06}" dt="2022-06-29T09:26:52.943" v="2785" actId="12"/>
          <ac:spMkLst>
            <pc:docMk/>
            <pc:sldMk cId="1444977217" sldId="298"/>
            <ac:spMk id="5" creationId="{709AD7FF-4B57-CC1B-6400-7EBA5C259025}"/>
          </ac:spMkLst>
        </pc:spChg>
        <pc:spChg chg="add mod">
          <ac:chgData name="Ruchita Bhogapuram" userId="a8d0f682-e697-4aa5-b613-06e1867db987" providerId="ADAL" clId="{5304F0AE-6A06-4A16-ACAC-18E1042FAC06}" dt="2022-06-29T09:28:56.342" v="2815" actId="20577"/>
          <ac:spMkLst>
            <pc:docMk/>
            <pc:sldMk cId="1444977217" sldId="298"/>
            <ac:spMk id="7" creationId="{283433B3-56D1-A027-A00D-A4658B559946}"/>
          </ac:spMkLst>
        </pc:spChg>
        <pc:spChg chg="add mod">
          <ac:chgData name="Ruchita Bhogapuram" userId="a8d0f682-e697-4aa5-b613-06e1867db987" providerId="ADAL" clId="{5304F0AE-6A06-4A16-ACAC-18E1042FAC06}" dt="2022-06-29T09:28:59.391" v="2817" actId="20577"/>
          <ac:spMkLst>
            <pc:docMk/>
            <pc:sldMk cId="1444977217" sldId="298"/>
            <ac:spMk id="9" creationId="{A3BAB463-1665-971C-5BAE-43CE039A3A0C}"/>
          </ac:spMkLst>
        </pc:spChg>
        <pc:spChg chg="add mod">
          <ac:chgData name="Ruchita Bhogapuram" userId="a8d0f682-e697-4aa5-b613-06e1867db987" providerId="ADAL" clId="{5304F0AE-6A06-4A16-ACAC-18E1042FAC06}" dt="2022-06-29T09:29:02.197" v="2819" actId="20577"/>
          <ac:spMkLst>
            <pc:docMk/>
            <pc:sldMk cId="1444977217" sldId="298"/>
            <ac:spMk id="11" creationId="{4FA167A6-01D8-30E6-D7CD-147512E778BD}"/>
          </ac:spMkLst>
        </pc:spChg>
        <pc:spChg chg="add mod">
          <ac:chgData name="Ruchita Bhogapuram" userId="a8d0f682-e697-4aa5-b613-06e1867db987" providerId="ADAL" clId="{5304F0AE-6A06-4A16-ACAC-18E1042FAC06}" dt="2022-06-29T09:29:12.104" v="2825" actId="20577"/>
          <ac:spMkLst>
            <pc:docMk/>
            <pc:sldMk cId="1444977217" sldId="298"/>
            <ac:spMk id="13" creationId="{663F44C5-1369-5565-E7F8-CF34108FA3B6}"/>
          </ac:spMkLst>
        </pc:spChg>
        <pc:spChg chg="add mod">
          <ac:chgData name="Ruchita Bhogapuram" userId="a8d0f682-e697-4aa5-b613-06e1867db987" providerId="ADAL" clId="{5304F0AE-6A06-4A16-ACAC-18E1042FAC06}" dt="2022-06-29T09:29:15.054" v="2827" actId="20577"/>
          <ac:spMkLst>
            <pc:docMk/>
            <pc:sldMk cId="1444977217" sldId="298"/>
            <ac:spMk id="15" creationId="{17F39BD6-AE42-AC5B-F32B-427327CA5D0A}"/>
          </ac:spMkLst>
        </pc:spChg>
        <pc:spChg chg="add mod">
          <ac:chgData name="Ruchita Bhogapuram" userId="a8d0f682-e697-4aa5-b613-06e1867db987" providerId="ADAL" clId="{5304F0AE-6A06-4A16-ACAC-18E1042FAC06}" dt="2022-06-29T09:29:18.410" v="2829" actId="20577"/>
          <ac:spMkLst>
            <pc:docMk/>
            <pc:sldMk cId="1444977217" sldId="298"/>
            <ac:spMk id="17" creationId="{DE57CAFC-B814-BB56-EDE4-ED20825421BD}"/>
          </ac:spMkLst>
        </pc:spChg>
        <pc:picChg chg="add mod">
          <ac:chgData name="Ruchita Bhogapuram" userId="a8d0f682-e697-4aa5-b613-06e1867db987" providerId="ADAL" clId="{5304F0AE-6A06-4A16-ACAC-18E1042FAC06}" dt="2022-06-29T09:29:54.122" v="2835" actId="1076"/>
          <ac:picMkLst>
            <pc:docMk/>
            <pc:sldMk cId="1444977217" sldId="298"/>
            <ac:picMk id="19" creationId="{C299181E-F72D-B874-4BC2-90436C52F205}"/>
          </ac:picMkLst>
        </pc:picChg>
      </pc:sldChg>
      <pc:sldChg chg="add del">
        <pc:chgData name="Ruchita Bhogapuram" userId="a8d0f682-e697-4aa5-b613-06e1867db987" providerId="ADAL" clId="{5304F0AE-6A06-4A16-ACAC-18E1042FAC06}" dt="2022-06-29T09:16:25.673" v="2721"/>
        <pc:sldMkLst>
          <pc:docMk/>
          <pc:sldMk cId="850331753" sldId="299"/>
        </pc:sldMkLst>
      </pc:sldChg>
      <pc:sldChg chg="addSp modSp new mod">
        <pc:chgData name="Ruchita Bhogapuram" userId="a8d0f682-e697-4aa5-b613-06e1867db987" providerId="ADAL" clId="{5304F0AE-6A06-4A16-ACAC-18E1042FAC06}" dt="2022-06-29T09:33:03.396" v="2926" actId="14100"/>
        <pc:sldMkLst>
          <pc:docMk/>
          <pc:sldMk cId="2073211393" sldId="299"/>
        </pc:sldMkLst>
        <pc:picChg chg="add mod">
          <ac:chgData name="Ruchita Bhogapuram" userId="a8d0f682-e697-4aa5-b613-06e1867db987" providerId="ADAL" clId="{5304F0AE-6A06-4A16-ACAC-18E1042FAC06}" dt="2022-06-29T09:33:03.396" v="2926" actId="14100"/>
          <ac:picMkLst>
            <pc:docMk/>
            <pc:sldMk cId="2073211393" sldId="299"/>
            <ac:picMk id="3" creationId="{AE345052-0456-B541-70D5-19F5A3311D5D}"/>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685E77-7FEE-4568-BEE8-80C7926D3EF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B85DA8D-8394-4C41-B994-52116FC771FD}">
      <dgm:prSet/>
      <dgm:spPr/>
      <dgm:t>
        <a:bodyPr/>
        <a:lstStyle/>
        <a:p>
          <a:r>
            <a:rPr lang="en-US"/>
            <a:t>ECONOMICS OF TESTING</a:t>
          </a:r>
        </a:p>
      </dgm:t>
    </dgm:pt>
    <dgm:pt modelId="{FAC79546-C823-49D1-A32E-895C75D9D2FF}" type="parTrans" cxnId="{0C5AE19F-0CCB-4D2C-BF5D-48D43AF43386}">
      <dgm:prSet/>
      <dgm:spPr/>
      <dgm:t>
        <a:bodyPr/>
        <a:lstStyle/>
        <a:p>
          <a:endParaRPr lang="en-US"/>
        </a:p>
      </dgm:t>
    </dgm:pt>
    <dgm:pt modelId="{A2F17622-0668-438C-BD4F-EBEB2ED070AE}" type="sibTrans" cxnId="{0C5AE19F-0CCB-4D2C-BF5D-48D43AF43386}">
      <dgm:prSet/>
      <dgm:spPr/>
      <dgm:t>
        <a:bodyPr/>
        <a:lstStyle/>
        <a:p>
          <a:endParaRPr lang="en-US"/>
        </a:p>
      </dgm:t>
    </dgm:pt>
    <dgm:pt modelId="{7FB244C1-82B5-4ACE-9B7F-286DBBCF2E9F}">
      <dgm:prSet/>
      <dgm:spPr/>
      <dgm:t>
        <a:bodyPr/>
        <a:lstStyle/>
        <a:p>
          <a:r>
            <a:rPr lang="en-US"/>
            <a:t>HOW TESTING IS CONDUCTED?</a:t>
          </a:r>
        </a:p>
      </dgm:t>
    </dgm:pt>
    <dgm:pt modelId="{4C3B812E-9981-4112-BD8B-AFEB32181CD5}" type="parTrans" cxnId="{5DEE69AD-EE1C-4CCC-A297-1D1130087818}">
      <dgm:prSet/>
      <dgm:spPr/>
      <dgm:t>
        <a:bodyPr/>
        <a:lstStyle/>
        <a:p>
          <a:endParaRPr lang="en-US"/>
        </a:p>
      </dgm:t>
    </dgm:pt>
    <dgm:pt modelId="{2A8AB9D1-D666-4785-BE36-E3716F64FB8D}" type="sibTrans" cxnId="{5DEE69AD-EE1C-4CCC-A297-1D1130087818}">
      <dgm:prSet/>
      <dgm:spPr/>
      <dgm:t>
        <a:bodyPr/>
        <a:lstStyle/>
        <a:p>
          <a:endParaRPr lang="en-US"/>
        </a:p>
      </dgm:t>
    </dgm:pt>
    <dgm:pt modelId="{9C8DCBD9-91CB-419D-BF7E-CD9B3205FB5B}">
      <dgm:prSet/>
      <dgm:spPr/>
      <dgm:t>
        <a:bodyPr/>
        <a:lstStyle/>
        <a:p>
          <a:r>
            <a:rPr lang="en-US"/>
            <a:t>SOFTWARE TESTING – ( PAST )</a:t>
          </a:r>
        </a:p>
      </dgm:t>
    </dgm:pt>
    <dgm:pt modelId="{A9274EA8-72EA-42C9-8237-8CA877D064D1}" type="parTrans" cxnId="{02D63F3A-CD58-4389-A6AC-4E03C19DCD79}">
      <dgm:prSet/>
      <dgm:spPr/>
      <dgm:t>
        <a:bodyPr/>
        <a:lstStyle/>
        <a:p>
          <a:endParaRPr lang="en-US"/>
        </a:p>
      </dgm:t>
    </dgm:pt>
    <dgm:pt modelId="{D97704F1-6AF0-47A4-8491-F47814ABB43F}" type="sibTrans" cxnId="{02D63F3A-CD58-4389-A6AC-4E03C19DCD79}">
      <dgm:prSet/>
      <dgm:spPr/>
      <dgm:t>
        <a:bodyPr/>
        <a:lstStyle/>
        <a:p>
          <a:endParaRPr lang="en-US"/>
        </a:p>
      </dgm:t>
    </dgm:pt>
    <dgm:pt modelId="{7DBA27FD-EAFD-4AC4-B808-F3465ED847D0}">
      <dgm:prSet/>
      <dgm:spPr/>
      <dgm:t>
        <a:bodyPr/>
        <a:lstStyle/>
        <a:p>
          <a:r>
            <a:rPr lang="en-US"/>
            <a:t>SOFTWARE TESTING – ( PRESENT )</a:t>
          </a:r>
        </a:p>
      </dgm:t>
    </dgm:pt>
    <dgm:pt modelId="{7F2E2E80-0AA8-4E29-A019-2E9E73721AA2}" type="parTrans" cxnId="{133178E1-BB71-44DB-BF8F-B71EAD2B1ACB}">
      <dgm:prSet/>
      <dgm:spPr/>
      <dgm:t>
        <a:bodyPr/>
        <a:lstStyle/>
        <a:p>
          <a:endParaRPr lang="en-US"/>
        </a:p>
      </dgm:t>
    </dgm:pt>
    <dgm:pt modelId="{E7B41A21-A2BE-4FF0-B134-4618125B5570}" type="sibTrans" cxnId="{133178E1-BB71-44DB-BF8F-B71EAD2B1ACB}">
      <dgm:prSet/>
      <dgm:spPr/>
      <dgm:t>
        <a:bodyPr/>
        <a:lstStyle/>
        <a:p>
          <a:endParaRPr lang="en-US"/>
        </a:p>
      </dgm:t>
    </dgm:pt>
    <dgm:pt modelId="{23944EDC-4AEF-47E2-8EDE-5109056DDE78}">
      <dgm:prSet/>
      <dgm:spPr/>
      <dgm:t>
        <a:bodyPr/>
        <a:lstStyle/>
        <a:p>
          <a:r>
            <a:rPr lang="en-US"/>
            <a:t>SCOPE OF SOFTWARE TESTING</a:t>
          </a:r>
        </a:p>
      </dgm:t>
    </dgm:pt>
    <dgm:pt modelId="{0C2F5073-BD20-4392-B3D6-CB1A7E6361E6}" type="parTrans" cxnId="{12FDA81B-656C-4156-9980-A00CE1F7FD75}">
      <dgm:prSet/>
      <dgm:spPr/>
      <dgm:t>
        <a:bodyPr/>
        <a:lstStyle/>
        <a:p>
          <a:endParaRPr lang="en-US"/>
        </a:p>
      </dgm:t>
    </dgm:pt>
    <dgm:pt modelId="{2AD64F7B-FC5B-48FA-A7FF-AEFF6F093071}" type="sibTrans" cxnId="{12FDA81B-656C-4156-9980-A00CE1F7FD75}">
      <dgm:prSet/>
      <dgm:spPr/>
      <dgm:t>
        <a:bodyPr/>
        <a:lstStyle/>
        <a:p>
          <a:endParaRPr lang="en-US"/>
        </a:p>
      </dgm:t>
    </dgm:pt>
    <dgm:pt modelId="{6ED31E86-7BF4-450C-A336-59339C19931E}">
      <dgm:prSet/>
      <dgm:spPr/>
      <dgm:t>
        <a:bodyPr/>
        <a:lstStyle/>
        <a:p>
          <a:r>
            <a:rPr lang="en-IN"/>
            <a:t>FACTORS INFLUENCING THE SCOPE OF TESTING</a:t>
          </a:r>
          <a:endParaRPr lang="en-US"/>
        </a:p>
      </dgm:t>
    </dgm:pt>
    <dgm:pt modelId="{E6792953-B095-415C-9FCF-A596AEE22423}" type="parTrans" cxnId="{22C4F22F-7EF5-4115-BE8B-990814EF93E3}">
      <dgm:prSet/>
      <dgm:spPr/>
      <dgm:t>
        <a:bodyPr/>
        <a:lstStyle/>
        <a:p>
          <a:endParaRPr lang="en-US"/>
        </a:p>
      </dgm:t>
    </dgm:pt>
    <dgm:pt modelId="{A4B1490D-1022-4BE3-A11B-2B393921A3D8}" type="sibTrans" cxnId="{22C4F22F-7EF5-4115-BE8B-990814EF93E3}">
      <dgm:prSet/>
      <dgm:spPr/>
      <dgm:t>
        <a:bodyPr/>
        <a:lstStyle/>
        <a:p>
          <a:endParaRPr lang="en-US"/>
        </a:p>
      </dgm:t>
    </dgm:pt>
    <dgm:pt modelId="{C2248E8C-5F31-43E6-B773-8497E47A88D2}">
      <dgm:prSet/>
      <dgm:spPr/>
      <dgm:t>
        <a:bodyPr/>
        <a:lstStyle/>
        <a:p>
          <a:r>
            <a:rPr lang="en-IN"/>
            <a:t>RISK BASED TESTING</a:t>
          </a:r>
          <a:endParaRPr lang="en-US"/>
        </a:p>
      </dgm:t>
    </dgm:pt>
    <dgm:pt modelId="{A722B218-2B77-4C6E-92DE-AF12E153DAE0}" type="parTrans" cxnId="{32CAED8A-823A-4646-803E-AD2BC35D58C6}">
      <dgm:prSet/>
      <dgm:spPr/>
      <dgm:t>
        <a:bodyPr/>
        <a:lstStyle/>
        <a:p>
          <a:endParaRPr lang="en-US"/>
        </a:p>
      </dgm:t>
    </dgm:pt>
    <dgm:pt modelId="{4ED596C6-ABD5-4EC1-B324-EDB3B40A6D96}" type="sibTrans" cxnId="{32CAED8A-823A-4646-803E-AD2BC35D58C6}">
      <dgm:prSet/>
      <dgm:spPr/>
      <dgm:t>
        <a:bodyPr/>
        <a:lstStyle/>
        <a:p>
          <a:endParaRPr lang="en-US"/>
        </a:p>
      </dgm:t>
    </dgm:pt>
    <dgm:pt modelId="{A44D25D4-D932-4450-B642-9007A27C8E92}">
      <dgm:prSet/>
      <dgm:spPr/>
      <dgm:t>
        <a:bodyPr/>
        <a:lstStyle/>
        <a:p>
          <a:r>
            <a:rPr lang="en-IN"/>
            <a:t>PROJECT RISK</a:t>
          </a:r>
          <a:endParaRPr lang="en-US"/>
        </a:p>
      </dgm:t>
    </dgm:pt>
    <dgm:pt modelId="{A4FE4633-E404-4CFD-BF37-0D70067B0BBF}" type="parTrans" cxnId="{CC3A2676-FD3C-4597-99B0-7AA610C8DAB3}">
      <dgm:prSet/>
      <dgm:spPr/>
      <dgm:t>
        <a:bodyPr/>
        <a:lstStyle/>
        <a:p>
          <a:endParaRPr lang="en-US"/>
        </a:p>
      </dgm:t>
    </dgm:pt>
    <dgm:pt modelId="{1F6932F6-35F4-4FF9-BBAE-B63F323B47B8}" type="sibTrans" cxnId="{CC3A2676-FD3C-4597-99B0-7AA610C8DAB3}">
      <dgm:prSet/>
      <dgm:spPr/>
      <dgm:t>
        <a:bodyPr/>
        <a:lstStyle/>
        <a:p>
          <a:endParaRPr lang="en-US"/>
        </a:p>
      </dgm:t>
    </dgm:pt>
    <dgm:pt modelId="{1A0B2628-278D-4389-8FAD-D2CA1A0427B9}">
      <dgm:prSet/>
      <dgm:spPr/>
      <dgm:t>
        <a:bodyPr/>
        <a:lstStyle/>
        <a:p>
          <a:r>
            <a:rPr lang="en-IN" dirty="0"/>
            <a:t>PRODUCT RISK</a:t>
          </a:r>
          <a:endParaRPr lang="en-US" dirty="0"/>
        </a:p>
      </dgm:t>
    </dgm:pt>
    <dgm:pt modelId="{465F892A-ECEA-41D1-A040-4540E58746EC}" type="parTrans" cxnId="{54D0A3DD-01C1-4100-B0DF-0F16B4CC377C}">
      <dgm:prSet/>
      <dgm:spPr/>
      <dgm:t>
        <a:bodyPr/>
        <a:lstStyle/>
        <a:p>
          <a:endParaRPr lang="en-US"/>
        </a:p>
      </dgm:t>
    </dgm:pt>
    <dgm:pt modelId="{52CE91F0-CEAA-4C31-9C4C-4C2DF700F387}" type="sibTrans" cxnId="{54D0A3DD-01C1-4100-B0DF-0F16B4CC377C}">
      <dgm:prSet/>
      <dgm:spPr/>
      <dgm:t>
        <a:bodyPr/>
        <a:lstStyle/>
        <a:p>
          <a:endParaRPr lang="en-US"/>
        </a:p>
      </dgm:t>
    </dgm:pt>
    <dgm:pt modelId="{2592F18F-C2C2-40C0-B0BA-2B8599E6AE40}">
      <dgm:prSet/>
      <dgm:spPr/>
      <dgm:t>
        <a:bodyPr/>
        <a:lstStyle/>
        <a:p>
          <a:r>
            <a:rPr lang="en-IN" dirty="0"/>
            <a:t>NEED OF INDEPENDENT TESTING</a:t>
          </a:r>
          <a:endParaRPr lang="en-US" dirty="0"/>
        </a:p>
      </dgm:t>
    </dgm:pt>
    <dgm:pt modelId="{BB9C18CD-8578-4EAD-B3A3-A91FE602CB24}" type="parTrans" cxnId="{A20E7AE7-6533-447E-81CA-8526637F18EE}">
      <dgm:prSet/>
      <dgm:spPr/>
      <dgm:t>
        <a:bodyPr/>
        <a:lstStyle/>
        <a:p>
          <a:endParaRPr lang="en-US"/>
        </a:p>
      </dgm:t>
    </dgm:pt>
    <dgm:pt modelId="{4F5938FE-6670-4E06-84EF-B0C8CB561758}" type="sibTrans" cxnId="{A20E7AE7-6533-447E-81CA-8526637F18EE}">
      <dgm:prSet/>
      <dgm:spPr/>
      <dgm:t>
        <a:bodyPr/>
        <a:lstStyle/>
        <a:p>
          <a:endParaRPr lang="en-US"/>
        </a:p>
      </dgm:t>
    </dgm:pt>
    <dgm:pt modelId="{7594CD51-0D02-429A-BB4D-FEAB7879774D}">
      <dgm:prSet/>
      <dgm:spPr/>
      <dgm:t>
        <a:bodyPr/>
        <a:lstStyle/>
        <a:p>
          <a:r>
            <a:rPr lang="en-IN" dirty="0"/>
            <a:t>ACTIVITIES IN FUNDAMENTAL TEST PROCESS</a:t>
          </a:r>
          <a:endParaRPr lang="en-US" dirty="0"/>
        </a:p>
      </dgm:t>
    </dgm:pt>
    <dgm:pt modelId="{742F2D72-1AA8-4DF5-97A1-D21F5ED59D23}" type="parTrans" cxnId="{3A609A2A-B887-44E8-B2A8-380B3C62CBDC}">
      <dgm:prSet/>
      <dgm:spPr/>
      <dgm:t>
        <a:bodyPr/>
        <a:lstStyle/>
        <a:p>
          <a:endParaRPr lang="en-US"/>
        </a:p>
      </dgm:t>
    </dgm:pt>
    <dgm:pt modelId="{BA76F0F6-3D5A-43AA-AD1B-CBCE76AB90E1}" type="sibTrans" cxnId="{3A609A2A-B887-44E8-B2A8-380B3C62CBDC}">
      <dgm:prSet/>
      <dgm:spPr/>
      <dgm:t>
        <a:bodyPr/>
        <a:lstStyle/>
        <a:p>
          <a:endParaRPr lang="en-US"/>
        </a:p>
      </dgm:t>
    </dgm:pt>
    <dgm:pt modelId="{8AC39D76-38BD-4808-9DE6-C1F31F642284}">
      <dgm:prSet/>
      <dgm:spPr/>
      <dgm:t>
        <a:bodyPr/>
        <a:lstStyle/>
        <a:p>
          <a:r>
            <a:rPr lang="en-IN" dirty="0"/>
            <a:t>ATTRIBUTES OF A GOOD TESTER</a:t>
          </a:r>
          <a:endParaRPr lang="en-US" dirty="0"/>
        </a:p>
      </dgm:t>
    </dgm:pt>
    <dgm:pt modelId="{728D00BB-64D4-403C-8058-78169C1E31A7}" type="parTrans" cxnId="{2F392A6A-747A-4917-B8A1-A5F6E50EBC69}">
      <dgm:prSet/>
      <dgm:spPr/>
      <dgm:t>
        <a:bodyPr/>
        <a:lstStyle/>
        <a:p>
          <a:endParaRPr lang="en-US"/>
        </a:p>
      </dgm:t>
    </dgm:pt>
    <dgm:pt modelId="{8ABAF6A4-C7A6-4C30-A245-6E5F49B3EB3B}" type="sibTrans" cxnId="{2F392A6A-747A-4917-B8A1-A5F6E50EBC69}">
      <dgm:prSet/>
      <dgm:spPr/>
      <dgm:t>
        <a:bodyPr/>
        <a:lstStyle/>
        <a:p>
          <a:endParaRPr lang="en-US"/>
        </a:p>
      </dgm:t>
    </dgm:pt>
    <dgm:pt modelId="{AA2CA732-A719-4321-985F-EAAEAB54097A}">
      <dgm:prSet/>
      <dgm:spPr/>
      <dgm:t>
        <a:bodyPr/>
        <a:lstStyle/>
        <a:p>
          <a:r>
            <a:rPr lang="en-IN" dirty="0"/>
            <a:t>PSYCHOLOGY OF TESTING</a:t>
          </a:r>
          <a:endParaRPr lang="en-US" dirty="0"/>
        </a:p>
      </dgm:t>
    </dgm:pt>
    <dgm:pt modelId="{67BB4ABA-3DC2-4E73-973A-465CFFAAA483}" type="parTrans" cxnId="{A5C12811-9979-4E6A-A58C-C46D1C1299C2}">
      <dgm:prSet/>
      <dgm:spPr/>
      <dgm:t>
        <a:bodyPr/>
        <a:lstStyle/>
        <a:p>
          <a:endParaRPr lang="en-US"/>
        </a:p>
      </dgm:t>
    </dgm:pt>
    <dgm:pt modelId="{9627186C-802D-4F91-803A-D95002C523E0}" type="sibTrans" cxnId="{A5C12811-9979-4E6A-A58C-C46D1C1299C2}">
      <dgm:prSet/>
      <dgm:spPr/>
      <dgm:t>
        <a:bodyPr/>
        <a:lstStyle/>
        <a:p>
          <a:endParaRPr lang="en-US"/>
        </a:p>
      </dgm:t>
    </dgm:pt>
    <dgm:pt modelId="{5FD99C42-771C-4C0A-823B-8703AAAA7A40}">
      <dgm:prSet/>
      <dgm:spPr/>
      <dgm:t>
        <a:bodyPr/>
        <a:lstStyle/>
        <a:p>
          <a:r>
            <a:rPr lang="en-IN" dirty="0"/>
            <a:t>CODE OF ETHICS FOR TESTER</a:t>
          </a:r>
          <a:endParaRPr lang="en-US" dirty="0"/>
        </a:p>
      </dgm:t>
    </dgm:pt>
    <dgm:pt modelId="{584297A3-DF2A-4647-964D-49BCC16D340B}" type="parTrans" cxnId="{0F930C0B-88EA-4043-BCB9-74CE94AD1AF9}">
      <dgm:prSet/>
      <dgm:spPr/>
      <dgm:t>
        <a:bodyPr/>
        <a:lstStyle/>
        <a:p>
          <a:endParaRPr lang="en-US"/>
        </a:p>
      </dgm:t>
    </dgm:pt>
    <dgm:pt modelId="{6A2EF846-92F1-4E89-B199-4A46DB75DAD7}" type="sibTrans" cxnId="{0F930C0B-88EA-4043-BCB9-74CE94AD1AF9}">
      <dgm:prSet/>
      <dgm:spPr/>
      <dgm:t>
        <a:bodyPr/>
        <a:lstStyle/>
        <a:p>
          <a:endParaRPr lang="en-US"/>
        </a:p>
      </dgm:t>
    </dgm:pt>
    <dgm:pt modelId="{40B0719D-B5A6-4282-98B5-F383DF8312AE}">
      <dgm:prSet/>
      <dgm:spPr/>
      <dgm:t>
        <a:bodyPr/>
        <a:lstStyle/>
        <a:p>
          <a:r>
            <a:rPr lang="en-IN" dirty="0"/>
            <a:t>LIMITATIONS OF SOFTWARE TESTING</a:t>
          </a:r>
          <a:endParaRPr lang="en-US" dirty="0"/>
        </a:p>
      </dgm:t>
    </dgm:pt>
    <dgm:pt modelId="{02ACDFC4-F0C4-4BAC-BA7C-90C6DFCCB8F1}" type="parTrans" cxnId="{332CDC2E-0647-44A5-B3D6-8069D10D7860}">
      <dgm:prSet/>
      <dgm:spPr/>
      <dgm:t>
        <a:bodyPr/>
        <a:lstStyle/>
        <a:p>
          <a:endParaRPr lang="en-US"/>
        </a:p>
      </dgm:t>
    </dgm:pt>
    <dgm:pt modelId="{EC909025-1AB0-4B8F-872F-147D0FDC7C17}" type="sibTrans" cxnId="{332CDC2E-0647-44A5-B3D6-8069D10D7860}">
      <dgm:prSet/>
      <dgm:spPr/>
      <dgm:t>
        <a:bodyPr/>
        <a:lstStyle/>
        <a:p>
          <a:endParaRPr lang="en-US"/>
        </a:p>
      </dgm:t>
    </dgm:pt>
    <dgm:pt modelId="{FAB9F9EC-6D00-472E-85E1-E81199FFD460}" type="pres">
      <dgm:prSet presAssocID="{A2685E77-7FEE-4568-BEE8-80C7926D3EFE}" presName="diagram" presStyleCnt="0">
        <dgm:presLayoutVars>
          <dgm:dir/>
          <dgm:resizeHandles val="exact"/>
        </dgm:presLayoutVars>
      </dgm:prSet>
      <dgm:spPr/>
    </dgm:pt>
    <dgm:pt modelId="{3D32B8D1-E0DD-4385-91DE-D8DB50CB7815}" type="pres">
      <dgm:prSet presAssocID="{AB85DA8D-8394-4C41-B994-52116FC771FD}" presName="node" presStyleLbl="node1" presStyleIdx="0" presStyleCnt="15">
        <dgm:presLayoutVars>
          <dgm:bulletEnabled val="1"/>
        </dgm:presLayoutVars>
      </dgm:prSet>
      <dgm:spPr/>
    </dgm:pt>
    <dgm:pt modelId="{FA98A4C5-2B82-48DC-8122-11E9CFA28C37}" type="pres">
      <dgm:prSet presAssocID="{A2F17622-0668-438C-BD4F-EBEB2ED070AE}" presName="sibTrans" presStyleCnt="0"/>
      <dgm:spPr/>
    </dgm:pt>
    <dgm:pt modelId="{F9666E53-0999-468D-A7BC-1665819F74D5}" type="pres">
      <dgm:prSet presAssocID="{7FB244C1-82B5-4ACE-9B7F-286DBBCF2E9F}" presName="node" presStyleLbl="node1" presStyleIdx="1" presStyleCnt="15">
        <dgm:presLayoutVars>
          <dgm:bulletEnabled val="1"/>
        </dgm:presLayoutVars>
      </dgm:prSet>
      <dgm:spPr/>
    </dgm:pt>
    <dgm:pt modelId="{CE04519F-B449-4353-A544-0F029EC43649}" type="pres">
      <dgm:prSet presAssocID="{2A8AB9D1-D666-4785-BE36-E3716F64FB8D}" presName="sibTrans" presStyleCnt="0"/>
      <dgm:spPr/>
    </dgm:pt>
    <dgm:pt modelId="{BF85E4B8-9602-4C86-B52D-F2B801111745}" type="pres">
      <dgm:prSet presAssocID="{9C8DCBD9-91CB-419D-BF7E-CD9B3205FB5B}" presName="node" presStyleLbl="node1" presStyleIdx="2" presStyleCnt="15">
        <dgm:presLayoutVars>
          <dgm:bulletEnabled val="1"/>
        </dgm:presLayoutVars>
      </dgm:prSet>
      <dgm:spPr/>
    </dgm:pt>
    <dgm:pt modelId="{EE29DBE3-8F91-4353-8BED-0ED8DFE9E469}" type="pres">
      <dgm:prSet presAssocID="{D97704F1-6AF0-47A4-8491-F47814ABB43F}" presName="sibTrans" presStyleCnt="0"/>
      <dgm:spPr/>
    </dgm:pt>
    <dgm:pt modelId="{E03592CD-A32E-4A36-904E-E34CAB9A04DD}" type="pres">
      <dgm:prSet presAssocID="{7DBA27FD-EAFD-4AC4-B808-F3465ED847D0}" presName="node" presStyleLbl="node1" presStyleIdx="3" presStyleCnt="15">
        <dgm:presLayoutVars>
          <dgm:bulletEnabled val="1"/>
        </dgm:presLayoutVars>
      </dgm:prSet>
      <dgm:spPr/>
    </dgm:pt>
    <dgm:pt modelId="{E5708F4B-A9F3-4739-9E38-7FFBF1DB04C6}" type="pres">
      <dgm:prSet presAssocID="{E7B41A21-A2BE-4FF0-B134-4618125B5570}" presName="sibTrans" presStyleCnt="0"/>
      <dgm:spPr/>
    </dgm:pt>
    <dgm:pt modelId="{9C4C2DD7-6A35-421B-B7D6-0837FEA1D969}" type="pres">
      <dgm:prSet presAssocID="{23944EDC-4AEF-47E2-8EDE-5109056DDE78}" presName="node" presStyleLbl="node1" presStyleIdx="4" presStyleCnt="15">
        <dgm:presLayoutVars>
          <dgm:bulletEnabled val="1"/>
        </dgm:presLayoutVars>
      </dgm:prSet>
      <dgm:spPr/>
    </dgm:pt>
    <dgm:pt modelId="{4453B55B-3FB3-4068-84D8-0E49BA7E1F37}" type="pres">
      <dgm:prSet presAssocID="{2AD64F7B-FC5B-48FA-A7FF-AEFF6F093071}" presName="sibTrans" presStyleCnt="0"/>
      <dgm:spPr/>
    </dgm:pt>
    <dgm:pt modelId="{15484C16-3591-41CF-A7A0-6E899E1F06DC}" type="pres">
      <dgm:prSet presAssocID="{6ED31E86-7BF4-450C-A336-59339C19931E}" presName="node" presStyleLbl="node1" presStyleIdx="5" presStyleCnt="15">
        <dgm:presLayoutVars>
          <dgm:bulletEnabled val="1"/>
        </dgm:presLayoutVars>
      </dgm:prSet>
      <dgm:spPr/>
    </dgm:pt>
    <dgm:pt modelId="{3FFCAAAB-13AF-4670-9912-6C06E5C8AD2C}" type="pres">
      <dgm:prSet presAssocID="{A4B1490D-1022-4BE3-A11B-2B393921A3D8}" presName="sibTrans" presStyleCnt="0"/>
      <dgm:spPr/>
    </dgm:pt>
    <dgm:pt modelId="{31DC61AF-9ADF-4A8E-A8B4-3A8F10DCACC5}" type="pres">
      <dgm:prSet presAssocID="{C2248E8C-5F31-43E6-B773-8497E47A88D2}" presName="node" presStyleLbl="node1" presStyleIdx="6" presStyleCnt="15">
        <dgm:presLayoutVars>
          <dgm:bulletEnabled val="1"/>
        </dgm:presLayoutVars>
      </dgm:prSet>
      <dgm:spPr/>
    </dgm:pt>
    <dgm:pt modelId="{E6868216-5D0C-486A-A406-A5DE30C3FBB0}" type="pres">
      <dgm:prSet presAssocID="{4ED596C6-ABD5-4EC1-B324-EDB3B40A6D96}" presName="sibTrans" presStyleCnt="0"/>
      <dgm:spPr/>
    </dgm:pt>
    <dgm:pt modelId="{FC7CBFA6-5BF4-4D52-B466-D65C45906811}" type="pres">
      <dgm:prSet presAssocID="{A44D25D4-D932-4450-B642-9007A27C8E92}" presName="node" presStyleLbl="node1" presStyleIdx="7" presStyleCnt="15">
        <dgm:presLayoutVars>
          <dgm:bulletEnabled val="1"/>
        </dgm:presLayoutVars>
      </dgm:prSet>
      <dgm:spPr/>
    </dgm:pt>
    <dgm:pt modelId="{74B9DB3E-5E05-4E78-8400-A1F786DC8F62}" type="pres">
      <dgm:prSet presAssocID="{1F6932F6-35F4-4FF9-BBAE-B63F323B47B8}" presName="sibTrans" presStyleCnt="0"/>
      <dgm:spPr/>
    </dgm:pt>
    <dgm:pt modelId="{1B257DDF-5136-409D-BAB8-DCF5A0E12922}" type="pres">
      <dgm:prSet presAssocID="{1A0B2628-278D-4389-8FAD-D2CA1A0427B9}" presName="node" presStyleLbl="node1" presStyleIdx="8" presStyleCnt="15">
        <dgm:presLayoutVars>
          <dgm:bulletEnabled val="1"/>
        </dgm:presLayoutVars>
      </dgm:prSet>
      <dgm:spPr/>
    </dgm:pt>
    <dgm:pt modelId="{6BAF828B-B890-4070-A888-B0F52FAEFCBA}" type="pres">
      <dgm:prSet presAssocID="{52CE91F0-CEAA-4C31-9C4C-4C2DF700F387}" presName="sibTrans" presStyleCnt="0"/>
      <dgm:spPr/>
    </dgm:pt>
    <dgm:pt modelId="{D31BFD72-03E6-4C9A-881A-BCD81E5D9144}" type="pres">
      <dgm:prSet presAssocID="{2592F18F-C2C2-40C0-B0BA-2B8599E6AE40}" presName="node" presStyleLbl="node1" presStyleIdx="9" presStyleCnt="15">
        <dgm:presLayoutVars>
          <dgm:bulletEnabled val="1"/>
        </dgm:presLayoutVars>
      </dgm:prSet>
      <dgm:spPr/>
    </dgm:pt>
    <dgm:pt modelId="{CB5E640C-8C5F-45C2-A78D-383DAE75A5FB}" type="pres">
      <dgm:prSet presAssocID="{4F5938FE-6670-4E06-84EF-B0C8CB561758}" presName="sibTrans" presStyleCnt="0"/>
      <dgm:spPr/>
    </dgm:pt>
    <dgm:pt modelId="{5392A3C4-7E21-420E-956D-056542F68BA1}" type="pres">
      <dgm:prSet presAssocID="{7594CD51-0D02-429A-BB4D-FEAB7879774D}" presName="node" presStyleLbl="node1" presStyleIdx="10" presStyleCnt="15">
        <dgm:presLayoutVars>
          <dgm:bulletEnabled val="1"/>
        </dgm:presLayoutVars>
      </dgm:prSet>
      <dgm:spPr/>
    </dgm:pt>
    <dgm:pt modelId="{11E4EBA2-DD6F-4AFA-A97D-930578A05359}" type="pres">
      <dgm:prSet presAssocID="{BA76F0F6-3D5A-43AA-AD1B-CBCE76AB90E1}" presName="sibTrans" presStyleCnt="0"/>
      <dgm:spPr/>
    </dgm:pt>
    <dgm:pt modelId="{39CF8EE6-2BDA-4A87-BC16-52F1592A1930}" type="pres">
      <dgm:prSet presAssocID="{8AC39D76-38BD-4808-9DE6-C1F31F642284}" presName="node" presStyleLbl="node1" presStyleIdx="11" presStyleCnt="15">
        <dgm:presLayoutVars>
          <dgm:bulletEnabled val="1"/>
        </dgm:presLayoutVars>
      </dgm:prSet>
      <dgm:spPr/>
    </dgm:pt>
    <dgm:pt modelId="{B40CF1E0-B6BD-48C8-82C0-313FFFED8B9A}" type="pres">
      <dgm:prSet presAssocID="{8ABAF6A4-C7A6-4C30-A245-6E5F49B3EB3B}" presName="sibTrans" presStyleCnt="0"/>
      <dgm:spPr/>
    </dgm:pt>
    <dgm:pt modelId="{9FA17950-B458-4933-ABA9-F51E42D9FCDC}" type="pres">
      <dgm:prSet presAssocID="{AA2CA732-A719-4321-985F-EAAEAB54097A}" presName="node" presStyleLbl="node1" presStyleIdx="12" presStyleCnt="15">
        <dgm:presLayoutVars>
          <dgm:bulletEnabled val="1"/>
        </dgm:presLayoutVars>
      </dgm:prSet>
      <dgm:spPr/>
    </dgm:pt>
    <dgm:pt modelId="{836CBF30-1A00-4170-BEED-99C9F1989E5A}" type="pres">
      <dgm:prSet presAssocID="{9627186C-802D-4F91-803A-D95002C523E0}" presName="sibTrans" presStyleCnt="0"/>
      <dgm:spPr/>
    </dgm:pt>
    <dgm:pt modelId="{96C4AC84-6F35-416B-BF32-2CE37AF619C7}" type="pres">
      <dgm:prSet presAssocID="{5FD99C42-771C-4C0A-823B-8703AAAA7A40}" presName="node" presStyleLbl="node1" presStyleIdx="13" presStyleCnt="15">
        <dgm:presLayoutVars>
          <dgm:bulletEnabled val="1"/>
        </dgm:presLayoutVars>
      </dgm:prSet>
      <dgm:spPr/>
    </dgm:pt>
    <dgm:pt modelId="{E29E0C8E-B0CA-4C29-AC50-E63D0721F1EB}" type="pres">
      <dgm:prSet presAssocID="{6A2EF846-92F1-4E89-B199-4A46DB75DAD7}" presName="sibTrans" presStyleCnt="0"/>
      <dgm:spPr/>
    </dgm:pt>
    <dgm:pt modelId="{EABCE8B0-38AC-4017-AB7B-0110D44B6996}" type="pres">
      <dgm:prSet presAssocID="{40B0719D-B5A6-4282-98B5-F383DF8312AE}" presName="node" presStyleLbl="node1" presStyleIdx="14" presStyleCnt="15">
        <dgm:presLayoutVars>
          <dgm:bulletEnabled val="1"/>
        </dgm:presLayoutVars>
      </dgm:prSet>
      <dgm:spPr/>
    </dgm:pt>
  </dgm:ptLst>
  <dgm:cxnLst>
    <dgm:cxn modelId="{6EE67809-C43E-4D00-93B3-83A9E57FA39C}" type="presOf" srcId="{A44D25D4-D932-4450-B642-9007A27C8E92}" destId="{FC7CBFA6-5BF4-4D52-B466-D65C45906811}" srcOrd="0" destOrd="0" presId="urn:microsoft.com/office/officeart/2005/8/layout/default"/>
    <dgm:cxn modelId="{0F930C0B-88EA-4043-BCB9-74CE94AD1AF9}" srcId="{A2685E77-7FEE-4568-BEE8-80C7926D3EFE}" destId="{5FD99C42-771C-4C0A-823B-8703AAAA7A40}" srcOrd="13" destOrd="0" parTransId="{584297A3-DF2A-4647-964D-49BCC16D340B}" sibTransId="{6A2EF846-92F1-4E89-B199-4A46DB75DAD7}"/>
    <dgm:cxn modelId="{A5C12811-9979-4E6A-A58C-C46D1C1299C2}" srcId="{A2685E77-7FEE-4568-BEE8-80C7926D3EFE}" destId="{AA2CA732-A719-4321-985F-EAAEAB54097A}" srcOrd="12" destOrd="0" parTransId="{67BB4ABA-3DC2-4E73-973A-465CFFAAA483}" sibTransId="{9627186C-802D-4F91-803A-D95002C523E0}"/>
    <dgm:cxn modelId="{12FDA81B-656C-4156-9980-A00CE1F7FD75}" srcId="{A2685E77-7FEE-4568-BEE8-80C7926D3EFE}" destId="{23944EDC-4AEF-47E2-8EDE-5109056DDE78}" srcOrd="4" destOrd="0" parTransId="{0C2F5073-BD20-4392-B3D6-CB1A7E6361E6}" sibTransId="{2AD64F7B-FC5B-48FA-A7FF-AEFF6F093071}"/>
    <dgm:cxn modelId="{5745CB27-B1A6-4BA7-B9CC-327EFCEB7B88}" type="presOf" srcId="{A2685E77-7FEE-4568-BEE8-80C7926D3EFE}" destId="{FAB9F9EC-6D00-472E-85E1-E81199FFD460}" srcOrd="0" destOrd="0" presId="urn:microsoft.com/office/officeart/2005/8/layout/default"/>
    <dgm:cxn modelId="{3A609A2A-B887-44E8-B2A8-380B3C62CBDC}" srcId="{A2685E77-7FEE-4568-BEE8-80C7926D3EFE}" destId="{7594CD51-0D02-429A-BB4D-FEAB7879774D}" srcOrd="10" destOrd="0" parTransId="{742F2D72-1AA8-4DF5-97A1-D21F5ED59D23}" sibTransId="{BA76F0F6-3D5A-43AA-AD1B-CBCE76AB90E1}"/>
    <dgm:cxn modelId="{332CDC2E-0647-44A5-B3D6-8069D10D7860}" srcId="{A2685E77-7FEE-4568-BEE8-80C7926D3EFE}" destId="{40B0719D-B5A6-4282-98B5-F383DF8312AE}" srcOrd="14" destOrd="0" parTransId="{02ACDFC4-F0C4-4BAC-BA7C-90C6DFCCB8F1}" sibTransId="{EC909025-1AB0-4B8F-872F-147D0FDC7C17}"/>
    <dgm:cxn modelId="{22C4F22F-7EF5-4115-BE8B-990814EF93E3}" srcId="{A2685E77-7FEE-4568-BEE8-80C7926D3EFE}" destId="{6ED31E86-7BF4-450C-A336-59339C19931E}" srcOrd="5" destOrd="0" parTransId="{E6792953-B095-415C-9FCF-A596AEE22423}" sibTransId="{A4B1490D-1022-4BE3-A11B-2B393921A3D8}"/>
    <dgm:cxn modelId="{A18D9334-1BC3-4C54-8682-C2FD3433176D}" type="presOf" srcId="{AA2CA732-A719-4321-985F-EAAEAB54097A}" destId="{9FA17950-B458-4933-ABA9-F51E42D9FCDC}" srcOrd="0" destOrd="0" presId="urn:microsoft.com/office/officeart/2005/8/layout/default"/>
    <dgm:cxn modelId="{02D63F3A-CD58-4389-A6AC-4E03C19DCD79}" srcId="{A2685E77-7FEE-4568-BEE8-80C7926D3EFE}" destId="{9C8DCBD9-91CB-419D-BF7E-CD9B3205FB5B}" srcOrd="2" destOrd="0" parTransId="{A9274EA8-72EA-42C9-8237-8CA877D064D1}" sibTransId="{D97704F1-6AF0-47A4-8491-F47814ABB43F}"/>
    <dgm:cxn modelId="{A523403B-5909-4D58-BCFC-8F37E3B4C095}" type="presOf" srcId="{7594CD51-0D02-429A-BB4D-FEAB7879774D}" destId="{5392A3C4-7E21-420E-956D-056542F68BA1}" srcOrd="0" destOrd="0" presId="urn:microsoft.com/office/officeart/2005/8/layout/default"/>
    <dgm:cxn modelId="{2F392A6A-747A-4917-B8A1-A5F6E50EBC69}" srcId="{A2685E77-7FEE-4568-BEE8-80C7926D3EFE}" destId="{8AC39D76-38BD-4808-9DE6-C1F31F642284}" srcOrd="11" destOrd="0" parTransId="{728D00BB-64D4-403C-8058-78169C1E31A7}" sibTransId="{8ABAF6A4-C7A6-4C30-A245-6E5F49B3EB3B}"/>
    <dgm:cxn modelId="{CC3A2676-FD3C-4597-99B0-7AA610C8DAB3}" srcId="{A2685E77-7FEE-4568-BEE8-80C7926D3EFE}" destId="{A44D25D4-D932-4450-B642-9007A27C8E92}" srcOrd="7" destOrd="0" parTransId="{A4FE4633-E404-4CFD-BF37-0D70067B0BBF}" sibTransId="{1F6932F6-35F4-4FF9-BBAE-B63F323B47B8}"/>
    <dgm:cxn modelId="{18281558-056F-457F-8912-9678EA079656}" type="presOf" srcId="{7DBA27FD-EAFD-4AC4-B808-F3465ED847D0}" destId="{E03592CD-A32E-4A36-904E-E34CAB9A04DD}" srcOrd="0" destOrd="0" presId="urn:microsoft.com/office/officeart/2005/8/layout/default"/>
    <dgm:cxn modelId="{A60DC058-348E-40BC-9976-48F2CBA5EEF4}" type="presOf" srcId="{8AC39D76-38BD-4808-9DE6-C1F31F642284}" destId="{39CF8EE6-2BDA-4A87-BC16-52F1592A1930}" srcOrd="0" destOrd="0" presId="urn:microsoft.com/office/officeart/2005/8/layout/default"/>
    <dgm:cxn modelId="{E14E2E7E-869C-409B-9DB4-2C66BD8E4590}" type="presOf" srcId="{6ED31E86-7BF4-450C-A336-59339C19931E}" destId="{15484C16-3591-41CF-A7A0-6E899E1F06DC}" srcOrd="0" destOrd="0" presId="urn:microsoft.com/office/officeart/2005/8/layout/default"/>
    <dgm:cxn modelId="{582D4188-D499-494D-B8EB-6C6682847CF6}" type="presOf" srcId="{C2248E8C-5F31-43E6-B773-8497E47A88D2}" destId="{31DC61AF-9ADF-4A8E-A8B4-3A8F10DCACC5}" srcOrd="0" destOrd="0" presId="urn:microsoft.com/office/officeart/2005/8/layout/default"/>
    <dgm:cxn modelId="{32CAED8A-823A-4646-803E-AD2BC35D58C6}" srcId="{A2685E77-7FEE-4568-BEE8-80C7926D3EFE}" destId="{C2248E8C-5F31-43E6-B773-8497E47A88D2}" srcOrd="6" destOrd="0" parTransId="{A722B218-2B77-4C6E-92DE-AF12E153DAE0}" sibTransId="{4ED596C6-ABD5-4EC1-B324-EDB3B40A6D96}"/>
    <dgm:cxn modelId="{B3E3F69A-8478-401D-96EB-D6F44EBC4477}" type="presOf" srcId="{5FD99C42-771C-4C0A-823B-8703AAAA7A40}" destId="{96C4AC84-6F35-416B-BF32-2CE37AF619C7}" srcOrd="0" destOrd="0" presId="urn:microsoft.com/office/officeart/2005/8/layout/default"/>
    <dgm:cxn modelId="{B3E6949B-D435-4FA7-B2B3-E765D43E05BB}" type="presOf" srcId="{7FB244C1-82B5-4ACE-9B7F-286DBBCF2E9F}" destId="{F9666E53-0999-468D-A7BC-1665819F74D5}" srcOrd="0" destOrd="0" presId="urn:microsoft.com/office/officeart/2005/8/layout/default"/>
    <dgm:cxn modelId="{0C5AE19F-0CCB-4D2C-BF5D-48D43AF43386}" srcId="{A2685E77-7FEE-4568-BEE8-80C7926D3EFE}" destId="{AB85DA8D-8394-4C41-B994-52116FC771FD}" srcOrd="0" destOrd="0" parTransId="{FAC79546-C823-49D1-A32E-895C75D9D2FF}" sibTransId="{A2F17622-0668-438C-BD4F-EBEB2ED070AE}"/>
    <dgm:cxn modelId="{458A71A0-4C44-4269-9EA3-F7F254C4E2A5}" type="presOf" srcId="{40B0719D-B5A6-4282-98B5-F383DF8312AE}" destId="{EABCE8B0-38AC-4017-AB7B-0110D44B6996}" srcOrd="0" destOrd="0" presId="urn:microsoft.com/office/officeart/2005/8/layout/default"/>
    <dgm:cxn modelId="{5DEE69AD-EE1C-4CCC-A297-1D1130087818}" srcId="{A2685E77-7FEE-4568-BEE8-80C7926D3EFE}" destId="{7FB244C1-82B5-4ACE-9B7F-286DBBCF2E9F}" srcOrd="1" destOrd="0" parTransId="{4C3B812E-9981-4112-BD8B-AFEB32181CD5}" sibTransId="{2A8AB9D1-D666-4785-BE36-E3716F64FB8D}"/>
    <dgm:cxn modelId="{5AB5CFB9-98D2-484B-BAC9-E33BD186BBE9}" type="presOf" srcId="{AB85DA8D-8394-4C41-B994-52116FC771FD}" destId="{3D32B8D1-E0DD-4385-91DE-D8DB50CB7815}" srcOrd="0" destOrd="0" presId="urn:microsoft.com/office/officeart/2005/8/layout/default"/>
    <dgm:cxn modelId="{B395A8BD-6B60-4687-A4A1-3BB9FA4836E0}" type="presOf" srcId="{1A0B2628-278D-4389-8FAD-D2CA1A0427B9}" destId="{1B257DDF-5136-409D-BAB8-DCF5A0E12922}" srcOrd="0" destOrd="0" presId="urn:microsoft.com/office/officeart/2005/8/layout/default"/>
    <dgm:cxn modelId="{54D0A3DD-01C1-4100-B0DF-0F16B4CC377C}" srcId="{A2685E77-7FEE-4568-BEE8-80C7926D3EFE}" destId="{1A0B2628-278D-4389-8FAD-D2CA1A0427B9}" srcOrd="8" destOrd="0" parTransId="{465F892A-ECEA-41D1-A040-4540E58746EC}" sibTransId="{52CE91F0-CEAA-4C31-9C4C-4C2DF700F387}"/>
    <dgm:cxn modelId="{133178E1-BB71-44DB-BF8F-B71EAD2B1ACB}" srcId="{A2685E77-7FEE-4568-BEE8-80C7926D3EFE}" destId="{7DBA27FD-EAFD-4AC4-B808-F3465ED847D0}" srcOrd="3" destOrd="0" parTransId="{7F2E2E80-0AA8-4E29-A019-2E9E73721AA2}" sibTransId="{E7B41A21-A2BE-4FF0-B134-4618125B5570}"/>
    <dgm:cxn modelId="{388054E3-754C-476D-AE9F-84FAA572B60D}" type="presOf" srcId="{9C8DCBD9-91CB-419D-BF7E-CD9B3205FB5B}" destId="{BF85E4B8-9602-4C86-B52D-F2B801111745}" srcOrd="0" destOrd="0" presId="urn:microsoft.com/office/officeart/2005/8/layout/default"/>
    <dgm:cxn modelId="{A20E7AE7-6533-447E-81CA-8526637F18EE}" srcId="{A2685E77-7FEE-4568-BEE8-80C7926D3EFE}" destId="{2592F18F-C2C2-40C0-B0BA-2B8599E6AE40}" srcOrd="9" destOrd="0" parTransId="{BB9C18CD-8578-4EAD-B3A3-A91FE602CB24}" sibTransId="{4F5938FE-6670-4E06-84EF-B0C8CB561758}"/>
    <dgm:cxn modelId="{9CC543EB-93B5-4096-AD12-31E13F6D05E0}" type="presOf" srcId="{23944EDC-4AEF-47E2-8EDE-5109056DDE78}" destId="{9C4C2DD7-6A35-421B-B7D6-0837FEA1D969}" srcOrd="0" destOrd="0" presId="urn:microsoft.com/office/officeart/2005/8/layout/default"/>
    <dgm:cxn modelId="{A9D36AF8-1A85-4359-9C1E-2D22FDF97026}" type="presOf" srcId="{2592F18F-C2C2-40C0-B0BA-2B8599E6AE40}" destId="{D31BFD72-03E6-4C9A-881A-BCD81E5D9144}" srcOrd="0" destOrd="0" presId="urn:microsoft.com/office/officeart/2005/8/layout/default"/>
    <dgm:cxn modelId="{69B1035A-4291-483C-8062-3E7F61C1D44B}" type="presParOf" srcId="{FAB9F9EC-6D00-472E-85E1-E81199FFD460}" destId="{3D32B8D1-E0DD-4385-91DE-D8DB50CB7815}" srcOrd="0" destOrd="0" presId="urn:microsoft.com/office/officeart/2005/8/layout/default"/>
    <dgm:cxn modelId="{BBE4A530-6A42-44E5-80A4-3EA8A80A8D81}" type="presParOf" srcId="{FAB9F9EC-6D00-472E-85E1-E81199FFD460}" destId="{FA98A4C5-2B82-48DC-8122-11E9CFA28C37}" srcOrd="1" destOrd="0" presId="urn:microsoft.com/office/officeart/2005/8/layout/default"/>
    <dgm:cxn modelId="{F0CAAAD9-DA96-4A3C-B1E7-AC58F1C03E07}" type="presParOf" srcId="{FAB9F9EC-6D00-472E-85E1-E81199FFD460}" destId="{F9666E53-0999-468D-A7BC-1665819F74D5}" srcOrd="2" destOrd="0" presId="urn:microsoft.com/office/officeart/2005/8/layout/default"/>
    <dgm:cxn modelId="{39387188-17E0-40D2-952C-50291E0F1F95}" type="presParOf" srcId="{FAB9F9EC-6D00-472E-85E1-E81199FFD460}" destId="{CE04519F-B449-4353-A544-0F029EC43649}" srcOrd="3" destOrd="0" presId="urn:microsoft.com/office/officeart/2005/8/layout/default"/>
    <dgm:cxn modelId="{D3C13E31-696B-4056-8F60-42CE198610E4}" type="presParOf" srcId="{FAB9F9EC-6D00-472E-85E1-E81199FFD460}" destId="{BF85E4B8-9602-4C86-B52D-F2B801111745}" srcOrd="4" destOrd="0" presId="urn:microsoft.com/office/officeart/2005/8/layout/default"/>
    <dgm:cxn modelId="{198534E8-C6BF-4F4F-B19E-FFBEBE5D25FC}" type="presParOf" srcId="{FAB9F9EC-6D00-472E-85E1-E81199FFD460}" destId="{EE29DBE3-8F91-4353-8BED-0ED8DFE9E469}" srcOrd="5" destOrd="0" presId="urn:microsoft.com/office/officeart/2005/8/layout/default"/>
    <dgm:cxn modelId="{8D85A8CF-9821-41BF-AF21-91FBD424332A}" type="presParOf" srcId="{FAB9F9EC-6D00-472E-85E1-E81199FFD460}" destId="{E03592CD-A32E-4A36-904E-E34CAB9A04DD}" srcOrd="6" destOrd="0" presId="urn:microsoft.com/office/officeart/2005/8/layout/default"/>
    <dgm:cxn modelId="{97E66F4D-C504-4326-970D-DA4404BEDEF5}" type="presParOf" srcId="{FAB9F9EC-6D00-472E-85E1-E81199FFD460}" destId="{E5708F4B-A9F3-4739-9E38-7FFBF1DB04C6}" srcOrd="7" destOrd="0" presId="urn:microsoft.com/office/officeart/2005/8/layout/default"/>
    <dgm:cxn modelId="{2892B3EA-8D1E-4A16-9ED2-610F31E2D7BE}" type="presParOf" srcId="{FAB9F9EC-6D00-472E-85E1-E81199FFD460}" destId="{9C4C2DD7-6A35-421B-B7D6-0837FEA1D969}" srcOrd="8" destOrd="0" presId="urn:microsoft.com/office/officeart/2005/8/layout/default"/>
    <dgm:cxn modelId="{EC4CC286-FBED-49AE-A842-9095CAE5A0B4}" type="presParOf" srcId="{FAB9F9EC-6D00-472E-85E1-E81199FFD460}" destId="{4453B55B-3FB3-4068-84D8-0E49BA7E1F37}" srcOrd="9" destOrd="0" presId="urn:microsoft.com/office/officeart/2005/8/layout/default"/>
    <dgm:cxn modelId="{0321AF82-58A3-43F2-AF18-B44B776058EF}" type="presParOf" srcId="{FAB9F9EC-6D00-472E-85E1-E81199FFD460}" destId="{15484C16-3591-41CF-A7A0-6E899E1F06DC}" srcOrd="10" destOrd="0" presId="urn:microsoft.com/office/officeart/2005/8/layout/default"/>
    <dgm:cxn modelId="{DE810D30-540A-4EE6-8400-A39427595E76}" type="presParOf" srcId="{FAB9F9EC-6D00-472E-85E1-E81199FFD460}" destId="{3FFCAAAB-13AF-4670-9912-6C06E5C8AD2C}" srcOrd="11" destOrd="0" presId="urn:microsoft.com/office/officeart/2005/8/layout/default"/>
    <dgm:cxn modelId="{0B67C2B6-D170-42F0-B66B-542C25E3640A}" type="presParOf" srcId="{FAB9F9EC-6D00-472E-85E1-E81199FFD460}" destId="{31DC61AF-9ADF-4A8E-A8B4-3A8F10DCACC5}" srcOrd="12" destOrd="0" presId="urn:microsoft.com/office/officeart/2005/8/layout/default"/>
    <dgm:cxn modelId="{296BE892-CB96-44A1-BA0F-350806DDE62D}" type="presParOf" srcId="{FAB9F9EC-6D00-472E-85E1-E81199FFD460}" destId="{E6868216-5D0C-486A-A406-A5DE30C3FBB0}" srcOrd="13" destOrd="0" presId="urn:microsoft.com/office/officeart/2005/8/layout/default"/>
    <dgm:cxn modelId="{2ECEB8D4-1C03-4116-A128-E0C3771479BB}" type="presParOf" srcId="{FAB9F9EC-6D00-472E-85E1-E81199FFD460}" destId="{FC7CBFA6-5BF4-4D52-B466-D65C45906811}" srcOrd="14" destOrd="0" presId="urn:microsoft.com/office/officeart/2005/8/layout/default"/>
    <dgm:cxn modelId="{F355CA30-51EB-429A-9263-60806F8BC049}" type="presParOf" srcId="{FAB9F9EC-6D00-472E-85E1-E81199FFD460}" destId="{74B9DB3E-5E05-4E78-8400-A1F786DC8F62}" srcOrd="15" destOrd="0" presId="urn:microsoft.com/office/officeart/2005/8/layout/default"/>
    <dgm:cxn modelId="{2C28797E-D596-440C-B026-41E84CE05F1A}" type="presParOf" srcId="{FAB9F9EC-6D00-472E-85E1-E81199FFD460}" destId="{1B257DDF-5136-409D-BAB8-DCF5A0E12922}" srcOrd="16" destOrd="0" presId="urn:microsoft.com/office/officeart/2005/8/layout/default"/>
    <dgm:cxn modelId="{CD7E635D-7E6C-4261-AB7D-88A59A4A2C84}" type="presParOf" srcId="{FAB9F9EC-6D00-472E-85E1-E81199FFD460}" destId="{6BAF828B-B890-4070-A888-B0F52FAEFCBA}" srcOrd="17" destOrd="0" presId="urn:microsoft.com/office/officeart/2005/8/layout/default"/>
    <dgm:cxn modelId="{C6C14BF2-709D-4DFE-B376-095FD27D4841}" type="presParOf" srcId="{FAB9F9EC-6D00-472E-85E1-E81199FFD460}" destId="{D31BFD72-03E6-4C9A-881A-BCD81E5D9144}" srcOrd="18" destOrd="0" presId="urn:microsoft.com/office/officeart/2005/8/layout/default"/>
    <dgm:cxn modelId="{579D6EEB-0533-41E1-AD4F-CF2CECA35650}" type="presParOf" srcId="{FAB9F9EC-6D00-472E-85E1-E81199FFD460}" destId="{CB5E640C-8C5F-45C2-A78D-383DAE75A5FB}" srcOrd="19" destOrd="0" presId="urn:microsoft.com/office/officeart/2005/8/layout/default"/>
    <dgm:cxn modelId="{B2071C3B-6B31-47D1-8AD3-2303F927CBF4}" type="presParOf" srcId="{FAB9F9EC-6D00-472E-85E1-E81199FFD460}" destId="{5392A3C4-7E21-420E-956D-056542F68BA1}" srcOrd="20" destOrd="0" presId="urn:microsoft.com/office/officeart/2005/8/layout/default"/>
    <dgm:cxn modelId="{5B8B653B-BE42-4B89-998F-7D8A38192066}" type="presParOf" srcId="{FAB9F9EC-6D00-472E-85E1-E81199FFD460}" destId="{11E4EBA2-DD6F-4AFA-A97D-930578A05359}" srcOrd="21" destOrd="0" presId="urn:microsoft.com/office/officeart/2005/8/layout/default"/>
    <dgm:cxn modelId="{6DB3E2FF-1063-47FD-8A3B-01470967ADAF}" type="presParOf" srcId="{FAB9F9EC-6D00-472E-85E1-E81199FFD460}" destId="{39CF8EE6-2BDA-4A87-BC16-52F1592A1930}" srcOrd="22" destOrd="0" presId="urn:microsoft.com/office/officeart/2005/8/layout/default"/>
    <dgm:cxn modelId="{6C5050F7-6C52-453F-867D-3CEF67CC262D}" type="presParOf" srcId="{FAB9F9EC-6D00-472E-85E1-E81199FFD460}" destId="{B40CF1E0-B6BD-48C8-82C0-313FFFED8B9A}" srcOrd="23" destOrd="0" presId="urn:microsoft.com/office/officeart/2005/8/layout/default"/>
    <dgm:cxn modelId="{C4530BC4-0802-4DBE-81B1-DB050F527307}" type="presParOf" srcId="{FAB9F9EC-6D00-472E-85E1-E81199FFD460}" destId="{9FA17950-B458-4933-ABA9-F51E42D9FCDC}" srcOrd="24" destOrd="0" presId="urn:microsoft.com/office/officeart/2005/8/layout/default"/>
    <dgm:cxn modelId="{EDE43570-6A3F-4635-9BC0-BC3E7DE164CD}" type="presParOf" srcId="{FAB9F9EC-6D00-472E-85E1-E81199FFD460}" destId="{836CBF30-1A00-4170-BEED-99C9F1989E5A}" srcOrd="25" destOrd="0" presId="urn:microsoft.com/office/officeart/2005/8/layout/default"/>
    <dgm:cxn modelId="{777A032B-4C8E-4CFD-ADFA-16B3A8BA132A}" type="presParOf" srcId="{FAB9F9EC-6D00-472E-85E1-E81199FFD460}" destId="{96C4AC84-6F35-416B-BF32-2CE37AF619C7}" srcOrd="26" destOrd="0" presId="urn:microsoft.com/office/officeart/2005/8/layout/default"/>
    <dgm:cxn modelId="{D240FAB3-4528-4496-A51B-1388715C4B51}" type="presParOf" srcId="{FAB9F9EC-6D00-472E-85E1-E81199FFD460}" destId="{E29E0C8E-B0CA-4C29-AC50-E63D0721F1EB}" srcOrd="27" destOrd="0" presId="urn:microsoft.com/office/officeart/2005/8/layout/default"/>
    <dgm:cxn modelId="{3094FB5E-91E9-4268-9F7A-8A0273D8EA9E}" type="presParOf" srcId="{FAB9F9EC-6D00-472E-85E1-E81199FFD460}" destId="{EABCE8B0-38AC-4017-AB7B-0110D44B6996}"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43F3A2-CFA5-4FF9-8BBB-BE36791704D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AA68CE6-A4C9-448A-9108-FFF6C50244BD}">
      <dgm:prSet/>
      <dgm:spPr/>
      <dgm:t>
        <a:bodyPr/>
        <a:lstStyle/>
        <a:p>
          <a:pPr>
            <a:lnSpc>
              <a:spcPct val="100000"/>
            </a:lnSpc>
          </a:pPr>
          <a:r>
            <a:rPr lang="en-US" i="0"/>
            <a:t>Testing is based on external expectations - Internal behavior of the application is unknown. </a:t>
          </a:r>
          <a:endParaRPr lang="en-US"/>
        </a:p>
      </dgm:t>
    </dgm:pt>
    <dgm:pt modelId="{2EC14313-B392-4177-811A-59FC05BB345C}" type="parTrans" cxnId="{62D3819A-796F-438D-BE8D-4A0971CFB495}">
      <dgm:prSet/>
      <dgm:spPr/>
      <dgm:t>
        <a:bodyPr/>
        <a:lstStyle/>
        <a:p>
          <a:endParaRPr lang="en-US"/>
        </a:p>
      </dgm:t>
    </dgm:pt>
    <dgm:pt modelId="{21BA4B0D-4515-49A9-83F5-31E6BF806F24}" type="sibTrans" cxnId="{62D3819A-796F-438D-BE8D-4A0971CFB495}">
      <dgm:prSet/>
      <dgm:spPr/>
      <dgm:t>
        <a:bodyPr/>
        <a:lstStyle/>
        <a:p>
          <a:endParaRPr lang="en-US"/>
        </a:p>
      </dgm:t>
    </dgm:pt>
    <dgm:pt modelId="{8B8382D2-0F97-4855-A571-4F676C08C584}">
      <dgm:prSet/>
      <dgm:spPr/>
      <dgm:t>
        <a:bodyPr/>
        <a:lstStyle/>
        <a:p>
          <a:pPr>
            <a:lnSpc>
              <a:spcPct val="100000"/>
            </a:lnSpc>
          </a:pPr>
          <a:r>
            <a:rPr lang="en-US" i="0"/>
            <a:t>Testing is done on the basis of high-level database diagrams and data flow diagrams. </a:t>
          </a:r>
          <a:endParaRPr lang="en-US"/>
        </a:p>
      </dgm:t>
    </dgm:pt>
    <dgm:pt modelId="{48881AB9-249E-442D-A05A-4D69EFDF8585}" type="parTrans" cxnId="{1BC4736B-25AF-4CD4-B5BC-151139BC038B}">
      <dgm:prSet/>
      <dgm:spPr/>
      <dgm:t>
        <a:bodyPr/>
        <a:lstStyle/>
        <a:p>
          <a:endParaRPr lang="en-US"/>
        </a:p>
      </dgm:t>
    </dgm:pt>
    <dgm:pt modelId="{FA0CE8B9-44F7-47FD-AE22-BAE42BC28178}" type="sibTrans" cxnId="{1BC4736B-25AF-4CD4-B5BC-151139BC038B}">
      <dgm:prSet/>
      <dgm:spPr/>
      <dgm:t>
        <a:bodyPr/>
        <a:lstStyle/>
        <a:p>
          <a:endParaRPr lang="en-US"/>
        </a:p>
      </dgm:t>
    </dgm:pt>
    <dgm:pt modelId="{5F7B33CE-CE37-4895-9E92-3B288D349527}">
      <dgm:prSet/>
      <dgm:spPr/>
      <dgm:t>
        <a:bodyPr/>
        <a:lstStyle/>
        <a:p>
          <a:pPr>
            <a:lnSpc>
              <a:spcPct val="100000"/>
            </a:lnSpc>
          </a:pPr>
          <a:r>
            <a:rPr lang="en-US" i="0"/>
            <a:t>Internal workings are fully known and the tester can design test data accordingly.</a:t>
          </a:r>
          <a:endParaRPr lang="en-US"/>
        </a:p>
      </dgm:t>
    </dgm:pt>
    <dgm:pt modelId="{00E370EC-2130-4282-B535-0B8B209D78BC}" type="parTrans" cxnId="{FFF25F9F-5AEF-482E-BA15-A6B4C0072446}">
      <dgm:prSet/>
      <dgm:spPr/>
      <dgm:t>
        <a:bodyPr/>
        <a:lstStyle/>
        <a:p>
          <a:endParaRPr lang="en-US"/>
        </a:p>
      </dgm:t>
    </dgm:pt>
    <dgm:pt modelId="{6EE4DD33-5FBE-4C76-836D-F8FAA388FBE1}" type="sibTrans" cxnId="{FFF25F9F-5AEF-482E-BA15-A6B4C0072446}">
      <dgm:prSet/>
      <dgm:spPr/>
      <dgm:t>
        <a:bodyPr/>
        <a:lstStyle/>
        <a:p>
          <a:endParaRPr lang="en-US"/>
        </a:p>
      </dgm:t>
    </dgm:pt>
    <dgm:pt modelId="{725D089A-55E9-41EA-9AFF-A42B96455AF8}" type="pres">
      <dgm:prSet presAssocID="{2443F3A2-CFA5-4FF9-8BBB-BE36791704D8}" presName="root" presStyleCnt="0">
        <dgm:presLayoutVars>
          <dgm:dir/>
          <dgm:resizeHandles val="exact"/>
        </dgm:presLayoutVars>
      </dgm:prSet>
      <dgm:spPr/>
    </dgm:pt>
    <dgm:pt modelId="{5945BC53-F293-454A-A02B-8BEF46463643}" type="pres">
      <dgm:prSet presAssocID="{EAA68CE6-A4C9-448A-9108-FFF6C50244BD}" presName="compNode" presStyleCnt="0"/>
      <dgm:spPr/>
    </dgm:pt>
    <dgm:pt modelId="{D4997C5F-4849-459D-BF60-5B7BF6A326DC}" type="pres">
      <dgm:prSet presAssocID="{EAA68CE6-A4C9-448A-9108-FFF6C50244B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g under Magnifying Glass"/>
        </a:ext>
      </dgm:extLst>
    </dgm:pt>
    <dgm:pt modelId="{02861522-8CF0-4A3D-9813-924D6DFB215B}" type="pres">
      <dgm:prSet presAssocID="{EAA68CE6-A4C9-448A-9108-FFF6C50244BD}" presName="spaceRect" presStyleCnt="0"/>
      <dgm:spPr/>
    </dgm:pt>
    <dgm:pt modelId="{081A6DDE-DF64-41B5-869C-8F787F70FCFD}" type="pres">
      <dgm:prSet presAssocID="{EAA68CE6-A4C9-448A-9108-FFF6C50244BD}" presName="textRect" presStyleLbl="revTx" presStyleIdx="0" presStyleCnt="3">
        <dgm:presLayoutVars>
          <dgm:chMax val="1"/>
          <dgm:chPref val="1"/>
        </dgm:presLayoutVars>
      </dgm:prSet>
      <dgm:spPr/>
    </dgm:pt>
    <dgm:pt modelId="{8AC7430F-E400-49BC-B21A-3902FBEB8573}" type="pres">
      <dgm:prSet presAssocID="{21BA4B0D-4515-49A9-83F5-31E6BF806F24}" presName="sibTrans" presStyleCnt="0"/>
      <dgm:spPr/>
    </dgm:pt>
    <dgm:pt modelId="{DC120D8A-8E0C-46A0-98D3-CBB14B8754E2}" type="pres">
      <dgm:prSet presAssocID="{8B8382D2-0F97-4855-A571-4F676C08C584}" presName="compNode" presStyleCnt="0"/>
      <dgm:spPr/>
    </dgm:pt>
    <dgm:pt modelId="{68624F9A-AE00-4547-992D-8B10CB129DD2}" type="pres">
      <dgm:prSet presAssocID="{8B8382D2-0F97-4855-A571-4F676C08C58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614AF367-1245-4AE7-AF9D-82372FC13520}" type="pres">
      <dgm:prSet presAssocID="{8B8382D2-0F97-4855-A571-4F676C08C584}" presName="spaceRect" presStyleCnt="0"/>
      <dgm:spPr/>
    </dgm:pt>
    <dgm:pt modelId="{8C413CC5-D8D4-42AA-8904-E41FA92D5FF7}" type="pres">
      <dgm:prSet presAssocID="{8B8382D2-0F97-4855-A571-4F676C08C584}" presName="textRect" presStyleLbl="revTx" presStyleIdx="1" presStyleCnt="3">
        <dgm:presLayoutVars>
          <dgm:chMax val="1"/>
          <dgm:chPref val="1"/>
        </dgm:presLayoutVars>
      </dgm:prSet>
      <dgm:spPr/>
    </dgm:pt>
    <dgm:pt modelId="{63F0A9B1-2574-40C3-8CB3-440B334279EB}" type="pres">
      <dgm:prSet presAssocID="{FA0CE8B9-44F7-47FD-AE22-BAE42BC28178}" presName="sibTrans" presStyleCnt="0"/>
      <dgm:spPr/>
    </dgm:pt>
    <dgm:pt modelId="{556BBC33-6E06-47C2-9BB2-9D467B25D8D3}" type="pres">
      <dgm:prSet presAssocID="{5F7B33CE-CE37-4895-9E92-3B288D349527}" presName="compNode" presStyleCnt="0"/>
      <dgm:spPr/>
    </dgm:pt>
    <dgm:pt modelId="{59E8F1F9-F48B-4C3D-B0F1-A1B9A6B471B8}" type="pres">
      <dgm:prSet presAssocID="{5F7B33CE-CE37-4895-9E92-3B288D3495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st tubes"/>
        </a:ext>
      </dgm:extLst>
    </dgm:pt>
    <dgm:pt modelId="{18BFEEE2-8E31-46F7-ABAB-08672389B029}" type="pres">
      <dgm:prSet presAssocID="{5F7B33CE-CE37-4895-9E92-3B288D349527}" presName="spaceRect" presStyleCnt="0"/>
      <dgm:spPr/>
    </dgm:pt>
    <dgm:pt modelId="{C0B7B5BC-543D-456D-A7E0-0764DCC4A195}" type="pres">
      <dgm:prSet presAssocID="{5F7B33CE-CE37-4895-9E92-3B288D349527}" presName="textRect" presStyleLbl="revTx" presStyleIdx="2" presStyleCnt="3">
        <dgm:presLayoutVars>
          <dgm:chMax val="1"/>
          <dgm:chPref val="1"/>
        </dgm:presLayoutVars>
      </dgm:prSet>
      <dgm:spPr/>
    </dgm:pt>
  </dgm:ptLst>
  <dgm:cxnLst>
    <dgm:cxn modelId="{56815B10-085E-45DF-9701-A4DDBCDF5AE0}" type="presOf" srcId="{5F7B33CE-CE37-4895-9E92-3B288D349527}" destId="{C0B7B5BC-543D-456D-A7E0-0764DCC4A195}" srcOrd="0" destOrd="0" presId="urn:microsoft.com/office/officeart/2018/2/layout/IconLabelList"/>
    <dgm:cxn modelId="{1BC4736B-25AF-4CD4-B5BC-151139BC038B}" srcId="{2443F3A2-CFA5-4FF9-8BBB-BE36791704D8}" destId="{8B8382D2-0F97-4855-A571-4F676C08C584}" srcOrd="1" destOrd="0" parTransId="{48881AB9-249E-442D-A05A-4D69EFDF8585}" sibTransId="{FA0CE8B9-44F7-47FD-AE22-BAE42BC28178}"/>
    <dgm:cxn modelId="{42EEA898-970B-4AC3-A3E0-F0165CB02D5F}" type="presOf" srcId="{EAA68CE6-A4C9-448A-9108-FFF6C50244BD}" destId="{081A6DDE-DF64-41B5-869C-8F787F70FCFD}" srcOrd="0" destOrd="0" presId="urn:microsoft.com/office/officeart/2018/2/layout/IconLabelList"/>
    <dgm:cxn modelId="{62D3819A-796F-438D-BE8D-4A0971CFB495}" srcId="{2443F3A2-CFA5-4FF9-8BBB-BE36791704D8}" destId="{EAA68CE6-A4C9-448A-9108-FFF6C50244BD}" srcOrd="0" destOrd="0" parTransId="{2EC14313-B392-4177-811A-59FC05BB345C}" sibTransId="{21BA4B0D-4515-49A9-83F5-31E6BF806F24}"/>
    <dgm:cxn modelId="{691B1A9E-0DD3-4005-AC42-E29E8A2E0076}" type="presOf" srcId="{2443F3A2-CFA5-4FF9-8BBB-BE36791704D8}" destId="{725D089A-55E9-41EA-9AFF-A42B96455AF8}" srcOrd="0" destOrd="0" presId="urn:microsoft.com/office/officeart/2018/2/layout/IconLabelList"/>
    <dgm:cxn modelId="{FFF25F9F-5AEF-482E-BA15-A6B4C0072446}" srcId="{2443F3A2-CFA5-4FF9-8BBB-BE36791704D8}" destId="{5F7B33CE-CE37-4895-9E92-3B288D349527}" srcOrd="2" destOrd="0" parTransId="{00E370EC-2130-4282-B535-0B8B209D78BC}" sibTransId="{6EE4DD33-5FBE-4C76-836D-F8FAA388FBE1}"/>
    <dgm:cxn modelId="{3AD548B0-09F7-4963-9C15-3B0CE735428E}" type="presOf" srcId="{8B8382D2-0F97-4855-A571-4F676C08C584}" destId="{8C413CC5-D8D4-42AA-8904-E41FA92D5FF7}" srcOrd="0" destOrd="0" presId="urn:microsoft.com/office/officeart/2018/2/layout/IconLabelList"/>
    <dgm:cxn modelId="{7FA40DEE-3F3F-4A9B-82B7-172B924FA915}" type="presParOf" srcId="{725D089A-55E9-41EA-9AFF-A42B96455AF8}" destId="{5945BC53-F293-454A-A02B-8BEF46463643}" srcOrd="0" destOrd="0" presId="urn:microsoft.com/office/officeart/2018/2/layout/IconLabelList"/>
    <dgm:cxn modelId="{3CAEC495-CA3D-40ED-A502-36CADCB308CF}" type="presParOf" srcId="{5945BC53-F293-454A-A02B-8BEF46463643}" destId="{D4997C5F-4849-459D-BF60-5B7BF6A326DC}" srcOrd="0" destOrd="0" presId="urn:microsoft.com/office/officeart/2018/2/layout/IconLabelList"/>
    <dgm:cxn modelId="{868417B2-D5F5-4B6F-B5BC-4FFFFE20FB9D}" type="presParOf" srcId="{5945BC53-F293-454A-A02B-8BEF46463643}" destId="{02861522-8CF0-4A3D-9813-924D6DFB215B}" srcOrd="1" destOrd="0" presId="urn:microsoft.com/office/officeart/2018/2/layout/IconLabelList"/>
    <dgm:cxn modelId="{A454E6FC-B4D6-49D7-9484-ED462EE128A2}" type="presParOf" srcId="{5945BC53-F293-454A-A02B-8BEF46463643}" destId="{081A6DDE-DF64-41B5-869C-8F787F70FCFD}" srcOrd="2" destOrd="0" presId="urn:microsoft.com/office/officeart/2018/2/layout/IconLabelList"/>
    <dgm:cxn modelId="{E742E460-6211-4AAE-8170-C5AB88710572}" type="presParOf" srcId="{725D089A-55E9-41EA-9AFF-A42B96455AF8}" destId="{8AC7430F-E400-49BC-B21A-3902FBEB8573}" srcOrd="1" destOrd="0" presId="urn:microsoft.com/office/officeart/2018/2/layout/IconLabelList"/>
    <dgm:cxn modelId="{8831065E-FF3F-42A1-BED6-EAF80BE47CD1}" type="presParOf" srcId="{725D089A-55E9-41EA-9AFF-A42B96455AF8}" destId="{DC120D8A-8E0C-46A0-98D3-CBB14B8754E2}" srcOrd="2" destOrd="0" presId="urn:microsoft.com/office/officeart/2018/2/layout/IconLabelList"/>
    <dgm:cxn modelId="{0FC5A772-3266-4744-835A-F650EFAFF66A}" type="presParOf" srcId="{DC120D8A-8E0C-46A0-98D3-CBB14B8754E2}" destId="{68624F9A-AE00-4547-992D-8B10CB129DD2}" srcOrd="0" destOrd="0" presId="urn:microsoft.com/office/officeart/2018/2/layout/IconLabelList"/>
    <dgm:cxn modelId="{CD3D3E0A-AEB4-4512-A1EA-9AAD760CC16E}" type="presParOf" srcId="{DC120D8A-8E0C-46A0-98D3-CBB14B8754E2}" destId="{614AF367-1245-4AE7-AF9D-82372FC13520}" srcOrd="1" destOrd="0" presId="urn:microsoft.com/office/officeart/2018/2/layout/IconLabelList"/>
    <dgm:cxn modelId="{854D9A31-F258-482E-B460-BDED8A2CDB97}" type="presParOf" srcId="{DC120D8A-8E0C-46A0-98D3-CBB14B8754E2}" destId="{8C413CC5-D8D4-42AA-8904-E41FA92D5FF7}" srcOrd="2" destOrd="0" presId="urn:microsoft.com/office/officeart/2018/2/layout/IconLabelList"/>
    <dgm:cxn modelId="{59561DAD-139F-411C-A017-77806B4DF161}" type="presParOf" srcId="{725D089A-55E9-41EA-9AFF-A42B96455AF8}" destId="{63F0A9B1-2574-40C3-8CB3-440B334279EB}" srcOrd="3" destOrd="0" presId="urn:microsoft.com/office/officeart/2018/2/layout/IconLabelList"/>
    <dgm:cxn modelId="{8CA2EF01-5C84-4951-85F9-5FFD6E3A4424}" type="presParOf" srcId="{725D089A-55E9-41EA-9AFF-A42B96455AF8}" destId="{556BBC33-6E06-47C2-9BB2-9D467B25D8D3}" srcOrd="4" destOrd="0" presId="urn:microsoft.com/office/officeart/2018/2/layout/IconLabelList"/>
    <dgm:cxn modelId="{EB229D5D-FB0A-4DDE-BF1B-520484538F7C}" type="presParOf" srcId="{556BBC33-6E06-47C2-9BB2-9D467B25D8D3}" destId="{59E8F1F9-F48B-4C3D-B0F1-A1B9A6B471B8}" srcOrd="0" destOrd="0" presId="urn:microsoft.com/office/officeart/2018/2/layout/IconLabelList"/>
    <dgm:cxn modelId="{D689C973-CC88-4891-9BCB-DF2B8F877C8F}" type="presParOf" srcId="{556BBC33-6E06-47C2-9BB2-9D467B25D8D3}" destId="{18BFEEE2-8E31-46F7-ABAB-08672389B029}" srcOrd="1" destOrd="0" presId="urn:microsoft.com/office/officeart/2018/2/layout/IconLabelList"/>
    <dgm:cxn modelId="{0AE6B9C2-A290-4945-8A9C-ECD4EE0B296B}" type="presParOf" srcId="{556BBC33-6E06-47C2-9BB2-9D467B25D8D3}" destId="{C0B7B5BC-543D-456D-A7E0-0764DCC4A19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2B8D1-E0DD-4385-91DE-D8DB50CB7815}">
      <dsp:nvSpPr>
        <dsp:cNvPr id="0" name=""/>
        <dsp:cNvSpPr/>
      </dsp:nvSpPr>
      <dsp:spPr>
        <a:xfrm>
          <a:off x="2055" y="60494"/>
          <a:ext cx="1630861" cy="97851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ECONOMICS OF TESTING</a:t>
          </a:r>
        </a:p>
      </dsp:txBody>
      <dsp:txXfrm>
        <a:off x="2055" y="60494"/>
        <a:ext cx="1630861" cy="978517"/>
      </dsp:txXfrm>
    </dsp:sp>
    <dsp:sp modelId="{F9666E53-0999-468D-A7BC-1665819F74D5}">
      <dsp:nvSpPr>
        <dsp:cNvPr id="0" name=""/>
        <dsp:cNvSpPr/>
      </dsp:nvSpPr>
      <dsp:spPr>
        <a:xfrm>
          <a:off x="1796003" y="60494"/>
          <a:ext cx="1630861" cy="97851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HOW TESTING IS CONDUCTED?</a:t>
          </a:r>
        </a:p>
      </dsp:txBody>
      <dsp:txXfrm>
        <a:off x="1796003" y="60494"/>
        <a:ext cx="1630861" cy="978517"/>
      </dsp:txXfrm>
    </dsp:sp>
    <dsp:sp modelId="{BF85E4B8-9602-4C86-B52D-F2B801111745}">
      <dsp:nvSpPr>
        <dsp:cNvPr id="0" name=""/>
        <dsp:cNvSpPr/>
      </dsp:nvSpPr>
      <dsp:spPr>
        <a:xfrm>
          <a:off x="3589951" y="60494"/>
          <a:ext cx="1630861" cy="97851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SOFTWARE TESTING – ( PAST )</a:t>
          </a:r>
        </a:p>
      </dsp:txBody>
      <dsp:txXfrm>
        <a:off x="3589951" y="60494"/>
        <a:ext cx="1630861" cy="978517"/>
      </dsp:txXfrm>
    </dsp:sp>
    <dsp:sp modelId="{E03592CD-A32E-4A36-904E-E34CAB9A04DD}">
      <dsp:nvSpPr>
        <dsp:cNvPr id="0" name=""/>
        <dsp:cNvSpPr/>
      </dsp:nvSpPr>
      <dsp:spPr>
        <a:xfrm>
          <a:off x="5383899" y="60494"/>
          <a:ext cx="1630861" cy="97851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SOFTWARE TESTING – ( PRESENT )</a:t>
          </a:r>
        </a:p>
      </dsp:txBody>
      <dsp:txXfrm>
        <a:off x="5383899" y="60494"/>
        <a:ext cx="1630861" cy="978517"/>
      </dsp:txXfrm>
    </dsp:sp>
    <dsp:sp modelId="{9C4C2DD7-6A35-421B-B7D6-0837FEA1D969}">
      <dsp:nvSpPr>
        <dsp:cNvPr id="0" name=""/>
        <dsp:cNvSpPr/>
      </dsp:nvSpPr>
      <dsp:spPr>
        <a:xfrm>
          <a:off x="2055" y="1202097"/>
          <a:ext cx="1630861" cy="97851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SCOPE OF SOFTWARE TESTING</a:t>
          </a:r>
        </a:p>
      </dsp:txBody>
      <dsp:txXfrm>
        <a:off x="2055" y="1202097"/>
        <a:ext cx="1630861" cy="978517"/>
      </dsp:txXfrm>
    </dsp:sp>
    <dsp:sp modelId="{15484C16-3591-41CF-A7A0-6E899E1F06DC}">
      <dsp:nvSpPr>
        <dsp:cNvPr id="0" name=""/>
        <dsp:cNvSpPr/>
      </dsp:nvSpPr>
      <dsp:spPr>
        <a:xfrm>
          <a:off x="1796003" y="1202097"/>
          <a:ext cx="1630861" cy="97851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FACTORS INFLUENCING THE SCOPE OF TESTING</a:t>
          </a:r>
          <a:endParaRPr lang="en-US" sz="1500" kern="1200"/>
        </a:p>
      </dsp:txBody>
      <dsp:txXfrm>
        <a:off x="1796003" y="1202097"/>
        <a:ext cx="1630861" cy="978517"/>
      </dsp:txXfrm>
    </dsp:sp>
    <dsp:sp modelId="{31DC61AF-9ADF-4A8E-A8B4-3A8F10DCACC5}">
      <dsp:nvSpPr>
        <dsp:cNvPr id="0" name=""/>
        <dsp:cNvSpPr/>
      </dsp:nvSpPr>
      <dsp:spPr>
        <a:xfrm>
          <a:off x="3589951" y="1202097"/>
          <a:ext cx="1630861" cy="97851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RISK BASED TESTING</a:t>
          </a:r>
          <a:endParaRPr lang="en-US" sz="1500" kern="1200"/>
        </a:p>
      </dsp:txBody>
      <dsp:txXfrm>
        <a:off x="3589951" y="1202097"/>
        <a:ext cx="1630861" cy="978517"/>
      </dsp:txXfrm>
    </dsp:sp>
    <dsp:sp modelId="{FC7CBFA6-5BF4-4D52-B466-D65C45906811}">
      <dsp:nvSpPr>
        <dsp:cNvPr id="0" name=""/>
        <dsp:cNvSpPr/>
      </dsp:nvSpPr>
      <dsp:spPr>
        <a:xfrm>
          <a:off x="5383899" y="1202097"/>
          <a:ext cx="1630861" cy="97851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PROJECT RISK</a:t>
          </a:r>
          <a:endParaRPr lang="en-US" sz="1500" kern="1200"/>
        </a:p>
      </dsp:txBody>
      <dsp:txXfrm>
        <a:off x="5383899" y="1202097"/>
        <a:ext cx="1630861" cy="978517"/>
      </dsp:txXfrm>
    </dsp:sp>
    <dsp:sp modelId="{1B257DDF-5136-409D-BAB8-DCF5A0E12922}">
      <dsp:nvSpPr>
        <dsp:cNvPr id="0" name=""/>
        <dsp:cNvSpPr/>
      </dsp:nvSpPr>
      <dsp:spPr>
        <a:xfrm>
          <a:off x="2055" y="2343700"/>
          <a:ext cx="1630861" cy="97851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PRODUCT RISK</a:t>
          </a:r>
          <a:endParaRPr lang="en-US" sz="1500" kern="1200" dirty="0"/>
        </a:p>
      </dsp:txBody>
      <dsp:txXfrm>
        <a:off x="2055" y="2343700"/>
        <a:ext cx="1630861" cy="978517"/>
      </dsp:txXfrm>
    </dsp:sp>
    <dsp:sp modelId="{D31BFD72-03E6-4C9A-881A-BCD81E5D9144}">
      <dsp:nvSpPr>
        <dsp:cNvPr id="0" name=""/>
        <dsp:cNvSpPr/>
      </dsp:nvSpPr>
      <dsp:spPr>
        <a:xfrm>
          <a:off x="1796003" y="2343700"/>
          <a:ext cx="1630861" cy="97851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NEED OF INDEPENDENT TESTING</a:t>
          </a:r>
          <a:endParaRPr lang="en-US" sz="1500" kern="1200" dirty="0"/>
        </a:p>
      </dsp:txBody>
      <dsp:txXfrm>
        <a:off x="1796003" y="2343700"/>
        <a:ext cx="1630861" cy="978517"/>
      </dsp:txXfrm>
    </dsp:sp>
    <dsp:sp modelId="{5392A3C4-7E21-420E-956D-056542F68BA1}">
      <dsp:nvSpPr>
        <dsp:cNvPr id="0" name=""/>
        <dsp:cNvSpPr/>
      </dsp:nvSpPr>
      <dsp:spPr>
        <a:xfrm>
          <a:off x="3589951" y="2343700"/>
          <a:ext cx="1630861" cy="97851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ACTIVITIES IN FUNDAMENTAL TEST PROCESS</a:t>
          </a:r>
          <a:endParaRPr lang="en-US" sz="1500" kern="1200" dirty="0"/>
        </a:p>
      </dsp:txBody>
      <dsp:txXfrm>
        <a:off x="3589951" y="2343700"/>
        <a:ext cx="1630861" cy="978517"/>
      </dsp:txXfrm>
    </dsp:sp>
    <dsp:sp modelId="{39CF8EE6-2BDA-4A87-BC16-52F1592A1930}">
      <dsp:nvSpPr>
        <dsp:cNvPr id="0" name=""/>
        <dsp:cNvSpPr/>
      </dsp:nvSpPr>
      <dsp:spPr>
        <a:xfrm>
          <a:off x="5383899" y="2343700"/>
          <a:ext cx="1630861" cy="97851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ATTRIBUTES OF A GOOD TESTER</a:t>
          </a:r>
          <a:endParaRPr lang="en-US" sz="1500" kern="1200" dirty="0"/>
        </a:p>
      </dsp:txBody>
      <dsp:txXfrm>
        <a:off x="5383899" y="2343700"/>
        <a:ext cx="1630861" cy="978517"/>
      </dsp:txXfrm>
    </dsp:sp>
    <dsp:sp modelId="{9FA17950-B458-4933-ABA9-F51E42D9FCDC}">
      <dsp:nvSpPr>
        <dsp:cNvPr id="0" name=""/>
        <dsp:cNvSpPr/>
      </dsp:nvSpPr>
      <dsp:spPr>
        <a:xfrm>
          <a:off x="899029" y="3485303"/>
          <a:ext cx="1630861" cy="97851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PSYCHOLOGY OF TESTING</a:t>
          </a:r>
          <a:endParaRPr lang="en-US" sz="1500" kern="1200" dirty="0"/>
        </a:p>
      </dsp:txBody>
      <dsp:txXfrm>
        <a:off x="899029" y="3485303"/>
        <a:ext cx="1630861" cy="978517"/>
      </dsp:txXfrm>
    </dsp:sp>
    <dsp:sp modelId="{96C4AC84-6F35-416B-BF32-2CE37AF619C7}">
      <dsp:nvSpPr>
        <dsp:cNvPr id="0" name=""/>
        <dsp:cNvSpPr/>
      </dsp:nvSpPr>
      <dsp:spPr>
        <a:xfrm>
          <a:off x="2692977" y="3485303"/>
          <a:ext cx="1630861" cy="97851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CODE OF ETHICS FOR TESTER</a:t>
          </a:r>
          <a:endParaRPr lang="en-US" sz="1500" kern="1200" dirty="0"/>
        </a:p>
      </dsp:txBody>
      <dsp:txXfrm>
        <a:off x="2692977" y="3485303"/>
        <a:ext cx="1630861" cy="978517"/>
      </dsp:txXfrm>
    </dsp:sp>
    <dsp:sp modelId="{EABCE8B0-38AC-4017-AB7B-0110D44B6996}">
      <dsp:nvSpPr>
        <dsp:cNvPr id="0" name=""/>
        <dsp:cNvSpPr/>
      </dsp:nvSpPr>
      <dsp:spPr>
        <a:xfrm>
          <a:off x="4486925" y="3485303"/>
          <a:ext cx="1630861" cy="97851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LIMITATIONS OF SOFTWARE TESTING</a:t>
          </a:r>
          <a:endParaRPr lang="en-US" sz="1500" kern="1200" dirty="0"/>
        </a:p>
      </dsp:txBody>
      <dsp:txXfrm>
        <a:off x="4486925" y="3485303"/>
        <a:ext cx="1630861" cy="9785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97C5F-4849-459D-BF60-5B7BF6A326DC}">
      <dsp:nvSpPr>
        <dsp:cNvPr id="0" name=""/>
        <dsp:cNvSpPr/>
      </dsp:nvSpPr>
      <dsp:spPr>
        <a:xfrm>
          <a:off x="1964266" y="361285"/>
          <a:ext cx="1054381" cy="10543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1A6DDE-DF64-41B5-869C-8F787F70FCFD}">
      <dsp:nvSpPr>
        <dsp:cNvPr id="0" name=""/>
        <dsp:cNvSpPr/>
      </dsp:nvSpPr>
      <dsp:spPr>
        <a:xfrm>
          <a:off x="1319921" y="1728842"/>
          <a:ext cx="234307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i="0" kern="1200"/>
            <a:t>Testing is based on external expectations - Internal behavior of the application is unknown. </a:t>
          </a:r>
          <a:endParaRPr lang="en-US" sz="1100" kern="1200"/>
        </a:p>
      </dsp:txBody>
      <dsp:txXfrm>
        <a:off x="1319921" y="1728842"/>
        <a:ext cx="2343070" cy="720000"/>
      </dsp:txXfrm>
    </dsp:sp>
    <dsp:sp modelId="{68624F9A-AE00-4547-992D-8B10CB129DD2}">
      <dsp:nvSpPr>
        <dsp:cNvPr id="0" name=""/>
        <dsp:cNvSpPr/>
      </dsp:nvSpPr>
      <dsp:spPr>
        <a:xfrm>
          <a:off x="4717374" y="361285"/>
          <a:ext cx="1054381" cy="10543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413CC5-D8D4-42AA-8904-E41FA92D5FF7}">
      <dsp:nvSpPr>
        <dsp:cNvPr id="0" name=""/>
        <dsp:cNvSpPr/>
      </dsp:nvSpPr>
      <dsp:spPr>
        <a:xfrm>
          <a:off x="4073029" y="1728842"/>
          <a:ext cx="234307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i="0" kern="1200"/>
            <a:t>Testing is done on the basis of high-level database diagrams and data flow diagrams. </a:t>
          </a:r>
          <a:endParaRPr lang="en-US" sz="1100" kern="1200"/>
        </a:p>
      </dsp:txBody>
      <dsp:txXfrm>
        <a:off x="4073029" y="1728842"/>
        <a:ext cx="2343070" cy="720000"/>
      </dsp:txXfrm>
    </dsp:sp>
    <dsp:sp modelId="{59E8F1F9-F48B-4C3D-B0F1-A1B9A6B471B8}">
      <dsp:nvSpPr>
        <dsp:cNvPr id="0" name=""/>
        <dsp:cNvSpPr/>
      </dsp:nvSpPr>
      <dsp:spPr>
        <a:xfrm>
          <a:off x="7470482" y="361285"/>
          <a:ext cx="1054381" cy="10543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B7B5BC-543D-456D-A7E0-0764DCC4A195}">
      <dsp:nvSpPr>
        <dsp:cNvPr id="0" name=""/>
        <dsp:cNvSpPr/>
      </dsp:nvSpPr>
      <dsp:spPr>
        <a:xfrm>
          <a:off x="6826137" y="1728842"/>
          <a:ext cx="234307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i="0" kern="1200"/>
            <a:t>Internal workings are fully known and the tester can design test data accordingly.</a:t>
          </a:r>
          <a:endParaRPr lang="en-US" sz="1100" kern="1200"/>
        </a:p>
      </dsp:txBody>
      <dsp:txXfrm>
        <a:off x="6826137" y="1728842"/>
        <a:ext cx="234307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6E8F12-B77A-4C3C-A0C7-D6070B2B6B69}" type="datetimeFigureOut">
              <a:rPr lang="en-IN" smtClean="0"/>
              <a:t>03-07-2022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ED8988-42C8-4C4E-8862-CF6143193EAC}"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6692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4D6E8F12-B77A-4C3C-A0C7-D6070B2B6B69}" type="datetimeFigureOut">
              <a:rPr lang="en-IN" smtClean="0"/>
              <a:t>03-07-2022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EED8988-42C8-4C4E-8862-CF6143193EAC}" type="slidenum">
              <a:rPr lang="en-IN" smtClean="0"/>
              <a:t>‹#›</a:t>
            </a:fld>
            <a:endParaRPr lang="en-IN"/>
          </a:p>
        </p:txBody>
      </p:sp>
    </p:spTree>
    <p:extLst>
      <p:ext uri="{BB962C8B-B14F-4D97-AF65-F5344CB8AC3E}">
        <p14:creationId xmlns:p14="http://schemas.microsoft.com/office/powerpoint/2010/main" val="3017266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6E8F12-B77A-4C3C-A0C7-D6070B2B6B69}" type="datetimeFigureOut">
              <a:rPr lang="en-IN" smtClean="0"/>
              <a:t>03-07-2022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ED8988-42C8-4C4E-8862-CF6143193EAC}" type="slidenum">
              <a:rPr lang="en-IN" smtClean="0"/>
              <a:t>‹#›</a:t>
            </a:fld>
            <a:endParaRPr lang="en-IN"/>
          </a:p>
        </p:txBody>
      </p:sp>
    </p:spTree>
    <p:extLst>
      <p:ext uri="{BB962C8B-B14F-4D97-AF65-F5344CB8AC3E}">
        <p14:creationId xmlns:p14="http://schemas.microsoft.com/office/powerpoint/2010/main" val="1415143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6E8F12-B77A-4C3C-A0C7-D6070B2B6B69}" type="datetimeFigureOut">
              <a:rPr lang="en-IN" smtClean="0"/>
              <a:t>03-07-2022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ED8988-42C8-4C4E-8862-CF6143193EAC}"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8640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6E8F12-B77A-4C3C-A0C7-D6070B2B6B69}" type="datetimeFigureOut">
              <a:rPr lang="en-IN" smtClean="0"/>
              <a:t>03-07-2022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ED8988-42C8-4C4E-8862-CF6143193EAC}" type="slidenum">
              <a:rPr lang="en-IN" smtClean="0"/>
              <a:t>‹#›</a:t>
            </a:fld>
            <a:endParaRPr lang="en-IN"/>
          </a:p>
        </p:txBody>
      </p:sp>
    </p:spTree>
    <p:extLst>
      <p:ext uri="{BB962C8B-B14F-4D97-AF65-F5344CB8AC3E}">
        <p14:creationId xmlns:p14="http://schemas.microsoft.com/office/powerpoint/2010/main" val="7958046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6E8F12-B77A-4C3C-A0C7-D6070B2B6B69}" type="datetimeFigureOut">
              <a:rPr lang="en-IN" smtClean="0"/>
              <a:t>03-07-2022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ED8988-42C8-4C4E-8862-CF6143193EAC}"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77567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6E8F12-B77A-4C3C-A0C7-D6070B2B6B69}" type="datetimeFigureOut">
              <a:rPr lang="en-IN" smtClean="0"/>
              <a:t>03-07-2022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ED8988-42C8-4C4E-8862-CF6143193EAC}" type="slidenum">
              <a:rPr lang="en-IN" smtClean="0"/>
              <a:t>‹#›</a:t>
            </a:fld>
            <a:endParaRPr lang="en-IN"/>
          </a:p>
        </p:txBody>
      </p:sp>
    </p:spTree>
    <p:extLst>
      <p:ext uri="{BB962C8B-B14F-4D97-AF65-F5344CB8AC3E}">
        <p14:creationId xmlns:p14="http://schemas.microsoft.com/office/powerpoint/2010/main" val="2332692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6E8F12-B77A-4C3C-A0C7-D6070B2B6B69}" type="datetimeFigureOut">
              <a:rPr lang="en-IN" smtClean="0"/>
              <a:t>03-07-2022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ED8988-42C8-4C4E-8862-CF6143193EAC}" type="slidenum">
              <a:rPr lang="en-IN" smtClean="0"/>
              <a:t>‹#›</a:t>
            </a:fld>
            <a:endParaRPr lang="en-IN"/>
          </a:p>
        </p:txBody>
      </p:sp>
    </p:spTree>
    <p:extLst>
      <p:ext uri="{BB962C8B-B14F-4D97-AF65-F5344CB8AC3E}">
        <p14:creationId xmlns:p14="http://schemas.microsoft.com/office/powerpoint/2010/main" val="3349582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6E8F12-B77A-4C3C-A0C7-D6070B2B6B69}" type="datetimeFigureOut">
              <a:rPr lang="en-IN" smtClean="0"/>
              <a:t>03-07-2022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ED8988-42C8-4C4E-8862-CF6143193EAC}" type="slidenum">
              <a:rPr lang="en-IN" smtClean="0"/>
              <a:t>‹#›</a:t>
            </a:fld>
            <a:endParaRPr lang="en-IN"/>
          </a:p>
        </p:txBody>
      </p:sp>
    </p:spTree>
    <p:extLst>
      <p:ext uri="{BB962C8B-B14F-4D97-AF65-F5344CB8AC3E}">
        <p14:creationId xmlns:p14="http://schemas.microsoft.com/office/powerpoint/2010/main" val="1191986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6E8F12-B77A-4C3C-A0C7-D6070B2B6B69}" type="datetimeFigureOut">
              <a:rPr lang="en-IN" smtClean="0"/>
              <a:t>03-07-2022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ED8988-42C8-4C4E-8862-CF6143193EAC}" type="slidenum">
              <a:rPr lang="en-IN" smtClean="0"/>
              <a:t>‹#›</a:t>
            </a:fld>
            <a:endParaRPr lang="en-IN"/>
          </a:p>
        </p:txBody>
      </p:sp>
    </p:spTree>
    <p:extLst>
      <p:ext uri="{BB962C8B-B14F-4D97-AF65-F5344CB8AC3E}">
        <p14:creationId xmlns:p14="http://schemas.microsoft.com/office/powerpoint/2010/main" val="1399243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6E8F12-B77A-4C3C-A0C7-D6070B2B6B69}" type="datetimeFigureOut">
              <a:rPr lang="en-IN" smtClean="0"/>
              <a:t>03-07-2022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ED8988-42C8-4C4E-8862-CF6143193EAC}" type="slidenum">
              <a:rPr lang="en-IN" smtClean="0"/>
              <a:t>‹#›</a:t>
            </a:fld>
            <a:endParaRPr lang="en-IN"/>
          </a:p>
        </p:txBody>
      </p:sp>
    </p:spTree>
    <p:extLst>
      <p:ext uri="{BB962C8B-B14F-4D97-AF65-F5344CB8AC3E}">
        <p14:creationId xmlns:p14="http://schemas.microsoft.com/office/powerpoint/2010/main" val="1398911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6E8F12-B77A-4C3C-A0C7-D6070B2B6B69}" type="datetimeFigureOut">
              <a:rPr lang="en-IN" smtClean="0"/>
              <a:t>03-07-2022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ED8988-42C8-4C4E-8862-CF6143193EAC}" type="slidenum">
              <a:rPr lang="en-IN" smtClean="0"/>
              <a:t>‹#›</a:t>
            </a:fld>
            <a:endParaRPr lang="en-IN"/>
          </a:p>
        </p:txBody>
      </p:sp>
    </p:spTree>
    <p:extLst>
      <p:ext uri="{BB962C8B-B14F-4D97-AF65-F5344CB8AC3E}">
        <p14:creationId xmlns:p14="http://schemas.microsoft.com/office/powerpoint/2010/main" val="4179651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6E8F12-B77A-4C3C-A0C7-D6070B2B6B69}" type="datetimeFigureOut">
              <a:rPr lang="en-IN" smtClean="0"/>
              <a:t>03-07-2022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EED8988-42C8-4C4E-8862-CF6143193EAC}" type="slidenum">
              <a:rPr lang="en-IN" smtClean="0"/>
              <a:t>‹#›</a:t>
            </a:fld>
            <a:endParaRPr lang="en-IN"/>
          </a:p>
        </p:txBody>
      </p:sp>
    </p:spTree>
    <p:extLst>
      <p:ext uri="{BB962C8B-B14F-4D97-AF65-F5344CB8AC3E}">
        <p14:creationId xmlns:p14="http://schemas.microsoft.com/office/powerpoint/2010/main" val="105537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6E8F12-B77A-4C3C-A0C7-D6070B2B6B69}" type="datetimeFigureOut">
              <a:rPr lang="en-IN" smtClean="0"/>
              <a:t>03-07-2022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EED8988-42C8-4C4E-8862-CF6143193EAC}" type="slidenum">
              <a:rPr lang="en-IN" smtClean="0"/>
              <a:t>‹#›</a:t>
            </a:fld>
            <a:endParaRPr lang="en-IN"/>
          </a:p>
        </p:txBody>
      </p:sp>
    </p:spTree>
    <p:extLst>
      <p:ext uri="{BB962C8B-B14F-4D97-AF65-F5344CB8AC3E}">
        <p14:creationId xmlns:p14="http://schemas.microsoft.com/office/powerpoint/2010/main" val="552293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6E8F12-B77A-4C3C-A0C7-D6070B2B6B69}" type="datetimeFigureOut">
              <a:rPr lang="en-IN" smtClean="0"/>
              <a:t>03-07-2022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EED8988-42C8-4C4E-8862-CF6143193EAC}" type="slidenum">
              <a:rPr lang="en-IN" smtClean="0"/>
              <a:t>‹#›</a:t>
            </a:fld>
            <a:endParaRPr lang="en-IN"/>
          </a:p>
        </p:txBody>
      </p:sp>
    </p:spTree>
    <p:extLst>
      <p:ext uri="{BB962C8B-B14F-4D97-AF65-F5344CB8AC3E}">
        <p14:creationId xmlns:p14="http://schemas.microsoft.com/office/powerpoint/2010/main" val="4115707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6E8F12-B77A-4C3C-A0C7-D6070B2B6B69}" type="datetimeFigureOut">
              <a:rPr lang="en-IN" smtClean="0"/>
              <a:t>03-07-2022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ED8988-42C8-4C4E-8862-CF6143193EAC}" type="slidenum">
              <a:rPr lang="en-IN" smtClean="0"/>
              <a:t>‹#›</a:t>
            </a:fld>
            <a:endParaRPr lang="en-IN"/>
          </a:p>
        </p:txBody>
      </p:sp>
    </p:spTree>
    <p:extLst>
      <p:ext uri="{BB962C8B-B14F-4D97-AF65-F5344CB8AC3E}">
        <p14:creationId xmlns:p14="http://schemas.microsoft.com/office/powerpoint/2010/main" val="172534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6E8F12-B77A-4C3C-A0C7-D6070B2B6B69}" type="datetimeFigureOut">
              <a:rPr lang="en-IN" smtClean="0"/>
              <a:t>03-07-2022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ED8988-42C8-4C4E-8862-CF6143193EAC}" type="slidenum">
              <a:rPr lang="en-IN" smtClean="0"/>
              <a:t>‹#›</a:t>
            </a:fld>
            <a:endParaRPr lang="en-IN"/>
          </a:p>
        </p:txBody>
      </p:sp>
    </p:spTree>
    <p:extLst>
      <p:ext uri="{BB962C8B-B14F-4D97-AF65-F5344CB8AC3E}">
        <p14:creationId xmlns:p14="http://schemas.microsoft.com/office/powerpoint/2010/main" val="3400268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D6E8F12-B77A-4C3C-A0C7-D6070B2B6B69}" type="datetimeFigureOut">
              <a:rPr lang="en-IN" smtClean="0"/>
              <a:t>03-07-2022</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EED8988-42C8-4C4E-8862-CF6143193EAC}" type="slidenum">
              <a:rPr lang="en-IN" smtClean="0"/>
              <a:t>‹#›</a:t>
            </a:fld>
            <a:endParaRPr lang="en-IN"/>
          </a:p>
        </p:txBody>
      </p:sp>
    </p:spTree>
    <p:extLst>
      <p:ext uri="{BB962C8B-B14F-4D97-AF65-F5344CB8AC3E}">
        <p14:creationId xmlns:p14="http://schemas.microsoft.com/office/powerpoint/2010/main" val="1422948494"/>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teamwork.com/solutions/project-planning/" TargetMode="External"/><Relationship Id="rId2" Type="http://schemas.openxmlformats.org/officeDocument/2006/relationships/hyperlink" Target="https://www.teamwork.com/project-management-guide/" TargetMode="Externa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357B600E-1AD7-47B7-8FE6-3BF60C552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25" y="1280160"/>
            <a:ext cx="3272589" cy="4004109"/>
          </a:xfrm>
          <a:prstGeom prst="rect">
            <a:avLst/>
          </a:prstGeom>
        </p:spPr>
      </p:pic>
      <p:graphicFrame>
        <p:nvGraphicFramePr>
          <p:cNvPr id="23" name="TextBox 4">
            <a:extLst>
              <a:ext uri="{FF2B5EF4-FFF2-40B4-BE49-F238E27FC236}">
                <a16:creationId xmlns:a16="http://schemas.microsoft.com/office/drawing/2014/main" id="{2986A408-D9F3-EBBF-A955-80A5527F8595}"/>
              </a:ext>
            </a:extLst>
          </p:cNvPr>
          <p:cNvGraphicFramePr/>
          <p:nvPr>
            <p:extLst>
              <p:ext uri="{D42A27DB-BD31-4B8C-83A1-F6EECF244321}">
                <p14:modId xmlns:p14="http://schemas.microsoft.com/office/powerpoint/2010/main" val="4278357528"/>
              </p:ext>
            </p:extLst>
          </p:nvPr>
        </p:nvGraphicFramePr>
        <p:xfrm>
          <a:off x="4389119" y="1280160"/>
          <a:ext cx="7016817" cy="4524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8175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E88F7B-D8AC-7634-68AB-C8CB03D447E7}"/>
              </a:ext>
            </a:extLst>
          </p:cNvPr>
          <p:cNvSpPr txBox="1"/>
          <p:nvPr/>
        </p:nvSpPr>
        <p:spPr>
          <a:xfrm>
            <a:off x="1397534" y="2750174"/>
            <a:ext cx="6106160" cy="3365024"/>
          </a:xfrm>
          <a:prstGeom prst="rect">
            <a:avLst/>
          </a:prstGeom>
          <a:noFill/>
        </p:spPr>
        <p:txBody>
          <a:bodyPr wrap="square">
            <a:spAutoFit/>
          </a:bodyPr>
          <a:lstStyle/>
          <a:p>
            <a:pPr algn="l">
              <a:lnSpc>
                <a:spcPct val="150000"/>
              </a:lnSpc>
              <a:buFont typeface="Arial" panose="020B0604020202020204" pitchFamily="34" charset="0"/>
              <a:buChar char="•"/>
            </a:pPr>
            <a:r>
              <a:rPr lang="en-US" b="0" i="0" dirty="0">
                <a:effectLst/>
                <a:latin typeface="arial" panose="020B0604020202020204" pitchFamily="34" charset="0"/>
              </a:rPr>
              <a:t>UAT (Acceptance Testing) </a:t>
            </a:r>
          </a:p>
          <a:p>
            <a:pPr algn="l">
              <a:lnSpc>
                <a:spcPct val="150000"/>
              </a:lnSpc>
              <a:buFont typeface="Arial" panose="020B0604020202020204" pitchFamily="34" charset="0"/>
              <a:buChar char="•"/>
            </a:pPr>
            <a:r>
              <a:rPr lang="en-US" b="0" i="0" dirty="0">
                <a:effectLst/>
                <a:latin typeface="arial" panose="020B0604020202020204" pitchFamily="34" charset="0"/>
              </a:rPr>
              <a:t>DevOps. </a:t>
            </a:r>
          </a:p>
          <a:p>
            <a:pPr algn="l">
              <a:lnSpc>
                <a:spcPct val="150000"/>
              </a:lnSpc>
              <a:buFont typeface="Arial" panose="020B0604020202020204" pitchFamily="34" charset="0"/>
              <a:buChar char="•"/>
            </a:pPr>
            <a:r>
              <a:rPr lang="en-US" b="0" i="0" dirty="0">
                <a:effectLst/>
                <a:latin typeface="arial" panose="020B0604020202020204" pitchFamily="34" charset="0"/>
              </a:rPr>
              <a:t>Regression Testing. </a:t>
            </a:r>
          </a:p>
          <a:p>
            <a:pPr algn="l">
              <a:lnSpc>
                <a:spcPct val="150000"/>
              </a:lnSpc>
              <a:buFont typeface="Arial" panose="020B0604020202020204" pitchFamily="34" charset="0"/>
              <a:buChar char="•"/>
            </a:pPr>
            <a:r>
              <a:rPr lang="en-US" b="0" i="0" dirty="0">
                <a:effectLst/>
                <a:latin typeface="arial" panose="020B0604020202020204" pitchFamily="34" charset="0"/>
              </a:rPr>
              <a:t>Automation Testing. </a:t>
            </a:r>
          </a:p>
          <a:p>
            <a:pPr algn="l">
              <a:lnSpc>
                <a:spcPct val="150000"/>
              </a:lnSpc>
              <a:buFont typeface="Arial" panose="020B0604020202020204" pitchFamily="34" charset="0"/>
              <a:buChar char="•"/>
            </a:pPr>
            <a:r>
              <a:rPr lang="en-US" b="0" i="0" dirty="0">
                <a:effectLst/>
                <a:latin typeface="arial" panose="020B0604020202020204" pitchFamily="34" charset="0"/>
              </a:rPr>
              <a:t>Integration Testing. </a:t>
            </a:r>
          </a:p>
          <a:p>
            <a:pPr algn="l">
              <a:lnSpc>
                <a:spcPct val="150000"/>
              </a:lnSpc>
              <a:buFont typeface="Arial" panose="020B0604020202020204" pitchFamily="34" charset="0"/>
              <a:buChar char="•"/>
            </a:pPr>
            <a:r>
              <a:rPr lang="en-US" b="0" i="0" dirty="0">
                <a:effectLst/>
                <a:latin typeface="arial" panose="020B0604020202020204" pitchFamily="34" charset="0"/>
              </a:rPr>
              <a:t>User Testing. </a:t>
            </a:r>
          </a:p>
          <a:p>
            <a:pPr algn="l">
              <a:lnSpc>
                <a:spcPct val="150000"/>
              </a:lnSpc>
              <a:buFont typeface="Arial" panose="020B0604020202020204" pitchFamily="34" charset="0"/>
              <a:buChar char="•"/>
            </a:pPr>
            <a:r>
              <a:rPr lang="en-US" b="0" i="0" dirty="0">
                <a:effectLst/>
                <a:latin typeface="arial" panose="020B0604020202020204" pitchFamily="34" charset="0"/>
              </a:rPr>
              <a:t>Accessibility Testing. </a:t>
            </a:r>
          </a:p>
          <a:p>
            <a:pPr algn="l">
              <a:lnSpc>
                <a:spcPct val="150000"/>
              </a:lnSpc>
              <a:buFont typeface="Arial" panose="020B0604020202020204" pitchFamily="34" charset="0"/>
              <a:buChar char="•"/>
            </a:pPr>
            <a:r>
              <a:rPr lang="en-US" b="0" i="0" dirty="0">
                <a:effectLst/>
                <a:latin typeface="arial" panose="020B0604020202020204" pitchFamily="34" charset="0"/>
              </a:rPr>
              <a:t>Performance Testing.</a:t>
            </a:r>
          </a:p>
        </p:txBody>
      </p:sp>
      <p:sp>
        <p:nvSpPr>
          <p:cNvPr id="5" name="TextBox 4">
            <a:extLst>
              <a:ext uri="{FF2B5EF4-FFF2-40B4-BE49-F238E27FC236}">
                <a16:creationId xmlns:a16="http://schemas.microsoft.com/office/drawing/2014/main" id="{D948C44F-7E92-8205-C44C-24B428EF8084}"/>
              </a:ext>
            </a:extLst>
          </p:cNvPr>
          <p:cNvSpPr txBox="1"/>
          <p:nvPr/>
        </p:nvSpPr>
        <p:spPr>
          <a:xfrm>
            <a:off x="2270359" y="291785"/>
            <a:ext cx="7651281" cy="584775"/>
          </a:xfrm>
          <a:prstGeom prst="rect">
            <a:avLst/>
          </a:prstGeom>
          <a:noFill/>
        </p:spPr>
        <p:txBody>
          <a:bodyPr wrap="square">
            <a:spAutoFit/>
          </a:bodyPr>
          <a:lstStyle/>
          <a:p>
            <a:r>
              <a:rPr lang="en-US" sz="3200" dirty="0"/>
              <a:t>SOFTWARE TESTING – ( PRESENT )</a:t>
            </a:r>
          </a:p>
        </p:txBody>
      </p:sp>
      <p:sp>
        <p:nvSpPr>
          <p:cNvPr id="6" name="TextBox 5">
            <a:extLst>
              <a:ext uri="{FF2B5EF4-FFF2-40B4-BE49-F238E27FC236}">
                <a16:creationId xmlns:a16="http://schemas.microsoft.com/office/drawing/2014/main" id="{165097E2-C512-9CAD-3F0A-D82FE8002C77}"/>
              </a:ext>
            </a:extLst>
          </p:cNvPr>
          <p:cNvSpPr txBox="1"/>
          <p:nvPr/>
        </p:nvSpPr>
        <p:spPr>
          <a:xfrm>
            <a:off x="770021" y="962525"/>
            <a:ext cx="7748337" cy="170168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Now a days there are more in testing.</a:t>
            </a:r>
          </a:p>
          <a:p>
            <a:pPr marL="285750" indent="-285750">
              <a:lnSpc>
                <a:spcPct val="150000"/>
              </a:lnSpc>
              <a:buFont typeface="Wingdings" panose="05000000000000000000" pitchFamily="2" charset="2"/>
              <a:buChar char="Ø"/>
            </a:pPr>
            <a:r>
              <a:rPr lang="en-US" dirty="0"/>
              <a:t>We have more technology in testing process.</a:t>
            </a:r>
          </a:p>
          <a:p>
            <a:pPr marL="285750" indent="-285750">
              <a:lnSpc>
                <a:spcPct val="150000"/>
              </a:lnSpc>
              <a:buFont typeface="Wingdings" panose="05000000000000000000" pitchFamily="2" charset="2"/>
              <a:buChar char="Ø"/>
            </a:pPr>
            <a:r>
              <a:rPr lang="en-US" dirty="0"/>
              <a:t>And there are more number of people are interested in testing.</a:t>
            </a:r>
          </a:p>
          <a:p>
            <a:pPr marL="285750" indent="-285750">
              <a:lnSpc>
                <a:spcPct val="150000"/>
              </a:lnSpc>
              <a:buFont typeface="Wingdings" panose="05000000000000000000" pitchFamily="2" charset="2"/>
              <a:buChar char="Ø"/>
            </a:pPr>
            <a:r>
              <a:rPr lang="en-US" dirty="0"/>
              <a:t>Below are the latest trend in testing.</a:t>
            </a:r>
          </a:p>
        </p:txBody>
      </p:sp>
      <p:pic>
        <p:nvPicPr>
          <p:cNvPr id="8" name="Picture 7" descr="Diagram&#10;&#10;Description automatically generated">
            <a:extLst>
              <a:ext uri="{FF2B5EF4-FFF2-40B4-BE49-F238E27FC236}">
                <a16:creationId xmlns:a16="http://schemas.microsoft.com/office/drawing/2014/main" id="{9CCB804A-FF70-D750-814C-5634466C63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048" y="2179254"/>
            <a:ext cx="5534025" cy="4029075"/>
          </a:xfrm>
          <a:prstGeom prst="rect">
            <a:avLst/>
          </a:prstGeom>
        </p:spPr>
      </p:pic>
    </p:spTree>
    <p:extLst>
      <p:ext uri="{BB962C8B-B14F-4D97-AF65-F5344CB8AC3E}">
        <p14:creationId xmlns:p14="http://schemas.microsoft.com/office/powerpoint/2010/main" val="600823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D067A139-86EB-480F-AE6B-AF8092F21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1FE498E-0EE2-8393-F427-F1BE3417DF11}"/>
              </a:ext>
            </a:extLst>
          </p:cNvPr>
          <p:cNvSpPr txBox="1"/>
          <p:nvPr/>
        </p:nvSpPr>
        <p:spPr>
          <a:xfrm>
            <a:off x="6095999" y="628617"/>
            <a:ext cx="5408613" cy="3028983"/>
          </a:xfrm>
          <a:prstGeom prst="rect">
            <a:avLst/>
          </a:prstGeom>
        </p:spPr>
        <p:txBody>
          <a:bodyPr vert="horz" lIns="91440" tIns="45720" rIns="91440" bIns="45720" rtlCol="0" anchor="b">
            <a:normAutofit/>
          </a:bodyPr>
          <a:lstStyle/>
          <a:p>
            <a:pPr>
              <a:spcBef>
                <a:spcPct val="0"/>
              </a:spcBef>
              <a:spcAft>
                <a:spcPts val="600"/>
              </a:spcAft>
            </a:pPr>
            <a:r>
              <a:rPr lang="en-US" sz="4800" b="1" cap="all" dirty="0">
                <a:ln w="3175" cmpd="sng">
                  <a:noFill/>
                </a:ln>
                <a:latin typeface="+mj-lt"/>
                <a:ea typeface="+mj-ea"/>
                <a:cs typeface="+mj-cs"/>
              </a:rPr>
              <a:t>SCOPE OF SOFTWARE TESTING</a:t>
            </a:r>
          </a:p>
        </p:txBody>
      </p:sp>
      <p:sp>
        <p:nvSpPr>
          <p:cNvPr id="22" name="Snip Diagonal Corner Rectangle 6">
            <a:extLst>
              <a:ext uri="{FF2B5EF4-FFF2-40B4-BE49-F238E27FC236}">
                <a16:creationId xmlns:a16="http://schemas.microsoft.com/office/drawing/2014/main" id="{4E252378-AA68-427C-BF69-E4434E447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5136155" cy="5286838"/>
          </a:xfrm>
          <a:prstGeom prst="snip2DiagRect">
            <a:avLst>
              <a:gd name="adj1" fmla="val 9954"/>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diagram&#10;&#10;Description automatically generated">
            <a:extLst>
              <a:ext uri="{FF2B5EF4-FFF2-40B4-BE49-F238E27FC236}">
                <a16:creationId xmlns:a16="http://schemas.microsoft.com/office/drawing/2014/main" id="{231EACD6-143A-89B5-35BC-9E30C0E62A4C}"/>
              </a:ext>
            </a:extLst>
          </p:cNvPr>
          <p:cNvPicPr>
            <a:picLocks noChangeAspect="1"/>
          </p:cNvPicPr>
          <p:nvPr/>
        </p:nvPicPr>
        <p:blipFill rotWithShape="1">
          <a:blip r:embed="rId2">
            <a:extLst>
              <a:ext uri="{28A0092B-C50C-407E-A947-70E740481C1C}">
                <a14:useLocalDpi xmlns:a14="http://schemas.microsoft.com/office/drawing/2010/main" val="0"/>
              </a:ext>
            </a:extLst>
          </a:blip>
          <a:srcRect l="21377" r="23073" b="-1"/>
          <a:stretch/>
        </p:blipFill>
        <p:spPr>
          <a:xfrm>
            <a:off x="634000" y="617949"/>
            <a:ext cx="5148325" cy="5304928"/>
          </a:xfrm>
          <a:custGeom>
            <a:avLst/>
            <a:gdLst/>
            <a:ahLst/>
            <a:cxnLst/>
            <a:rect l="l" t="t" r="r" b="b"/>
            <a:pathLst>
              <a:path w="4809744" h="4956048">
                <a:moveTo>
                  <a:pt x="478762" y="0"/>
                </a:moveTo>
                <a:lnTo>
                  <a:pt x="4809744" y="0"/>
                </a:lnTo>
                <a:lnTo>
                  <a:pt x="4809744" y="4477286"/>
                </a:lnTo>
                <a:lnTo>
                  <a:pt x="4330982" y="4956048"/>
                </a:lnTo>
                <a:lnTo>
                  <a:pt x="0" y="4956048"/>
                </a:lnTo>
                <a:lnTo>
                  <a:pt x="0" y="478762"/>
                </a:lnTo>
                <a:close/>
              </a:path>
            </a:pathLst>
          </a:custGeom>
        </p:spPr>
      </p:pic>
      <p:grpSp>
        <p:nvGrpSpPr>
          <p:cNvPr id="24" name="Group 23">
            <a:extLst>
              <a:ext uri="{FF2B5EF4-FFF2-40B4-BE49-F238E27FC236}">
                <a16:creationId xmlns:a16="http://schemas.microsoft.com/office/drawing/2014/main" id="{65E8C853-59EA-4FCB-BB4E-1B0AEEA408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C58D8A51-1FB2-4FA0-A860-D57179B52A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5C2F33D-5361-48D8-899D-50A713699D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608EC6-04A0-4D53-B4C8-57F06AF141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9C42FEC-C8F1-465B-900B-C7F552326D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4CDCA4C-0922-4330-AF15-394E8C6DDE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78228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51D185-992D-8DE2-930E-565021233849}"/>
              </a:ext>
            </a:extLst>
          </p:cNvPr>
          <p:cNvSpPr txBox="1"/>
          <p:nvPr/>
        </p:nvSpPr>
        <p:spPr>
          <a:xfrm>
            <a:off x="745289" y="1352424"/>
            <a:ext cx="10995792" cy="170277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b="0" i="0" dirty="0">
                <a:effectLst/>
                <a:latin typeface="arial" panose="020B0604020202020204" pitchFamily="34" charset="0"/>
              </a:rPr>
              <a:t>The Scope Of Software Testing. </a:t>
            </a:r>
          </a:p>
          <a:p>
            <a:pPr marL="285750" indent="-285750">
              <a:lnSpc>
                <a:spcPct val="150000"/>
              </a:lnSpc>
              <a:buFont typeface="Wingdings" panose="05000000000000000000" pitchFamily="2" charset="2"/>
              <a:buChar char="Ø"/>
            </a:pPr>
            <a:r>
              <a:rPr lang="en-US" b="0" i="0" dirty="0">
                <a:effectLst/>
                <a:latin typeface="arial" panose="020B0604020202020204" pitchFamily="34" charset="0"/>
              </a:rPr>
              <a:t>Technically, Software Testing is</a:t>
            </a:r>
            <a:r>
              <a:rPr lang="en-US" i="0" dirty="0">
                <a:effectLst/>
                <a:latin typeface="arial" panose="020B0604020202020204" pitchFamily="34" charset="0"/>
              </a:rPr>
              <a:t> an investigation conducted to provide stakeholders with information about the quality of a particular product or service under test</a:t>
            </a:r>
            <a:r>
              <a:rPr lang="en-US" b="0" i="0" dirty="0">
                <a:effectLst/>
                <a:latin typeface="arial" panose="020B0604020202020204" pitchFamily="34" charset="0"/>
              </a:rPr>
              <a:t>.</a:t>
            </a:r>
          </a:p>
          <a:p>
            <a:pPr marL="285750" indent="-285750">
              <a:lnSpc>
                <a:spcPct val="150000"/>
              </a:lnSpc>
              <a:buFont typeface="Wingdings" panose="05000000000000000000" pitchFamily="2" charset="2"/>
              <a:buChar char="Ø"/>
            </a:pPr>
            <a:r>
              <a:rPr lang="en-US" b="0" i="0" dirty="0">
                <a:effectLst/>
                <a:latin typeface="arial" panose="020B0604020202020204" pitchFamily="34" charset="0"/>
              </a:rPr>
              <a:t> In other words, software testing is a process of verification and validation</a:t>
            </a:r>
            <a:r>
              <a:rPr lang="en-US" b="0" i="0" dirty="0">
                <a:solidFill>
                  <a:srgbClr val="BDC1C6"/>
                </a:solidFill>
                <a:effectLst/>
                <a:latin typeface="arial" panose="020B0604020202020204" pitchFamily="34" charset="0"/>
              </a:rPr>
              <a:t>.</a:t>
            </a:r>
            <a:endParaRPr lang="en-IN" dirty="0"/>
          </a:p>
        </p:txBody>
      </p:sp>
      <p:sp>
        <p:nvSpPr>
          <p:cNvPr id="7" name="TextBox 6">
            <a:extLst>
              <a:ext uri="{FF2B5EF4-FFF2-40B4-BE49-F238E27FC236}">
                <a16:creationId xmlns:a16="http://schemas.microsoft.com/office/drawing/2014/main" id="{B1C105ED-7BBA-9BF1-4D5C-153F08369BC5}"/>
              </a:ext>
            </a:extLst>
          </p:cNvPr>
          <p:cNvSpPr txBox="1"/>
          <p:nvPr/>
        </p:nvSpPr>
        <p:spPr>
          <a:xfrm>
            <a:off x="745289" y="3167038"/>
            <a:ext cx="10701421" cy="2117183"/>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b="0" i="0" dirty="0">
                <a:effectLst/>
                <a:latin typeface="Roboto" panose="02000000000000000000" pitchFamily="2" charset="0"/>
              </a:rPr>
              <a:t>To test software, a tester is expected to know the software that is to be tested, plus the tools required to test it.</a:t>
            </a:r>
          </a:p>
          <a:p>
            <a:pPr marL="285750" indent="-285750">
              <a:lnSpc>
                <a:spcPct val="150000"/>
              </a:lnSpc>
              <a:buFont typeface="Wingdings" panose="05000000000000000000" pitchFamily="2" charset="2"/>
              <a:buChar char="Ø"/>
            </a:pPr>
            <a:r>
              <a:rPr lang="en-US" b="0" i="0" dirty="0">
                <a:effectLst/>
                <a:latin typeface="Roboto" panose="02000000000000000000" pitchFamily="2" charset="0"/>
              </a:rPr>
              <a:t> Often, it can be very specialized, and your employer company may have to train you.</a:t>
            </a:r>
          </a:p>
          <a:p>
            <a:pPr marL="285750" indent="-285750">
              <a:lnSpc>
                <a:spcPct val="150000"/>
              </a:lnSpc>
              <a:buFont typeface="Wingdings" panose="05000000000000000000" pitchFamily="2" charset="2"/>
              <a:buChar char="Ø"/>
            </a:pPr>
            <a:r>
              <a:rPr lang="en-US" b="0" i="0" dirty="0">
                <a:effectLst/>
                <a:latin typeface="Roboto" panose="02000000000000000000" pitchFamily="2" charset="0"/>
              </a:rPr>
              <a:t> To be a good tester, you need to be very organized, logical, meticulous, thorough, and patient.</a:t>
            </a:r>
            <a:br>
              <a:rPr lang="en-US" dirty="0"/>
            </a:br>
            <a:endParaRPr lang="en-IN" dirty="0"/>
          </a:p>
        </p:txBody>
      </p:sp>
      <p:sp>
        <p:nvSpPr>
          <p:cNvPr id="9" name="TextBox 8">
            <a:extLst>
              <a:ext uri="{FF2B5EF4-FFF2-40B4-BE49-F238E27FC236}">
                <a16:creationId xmlns:a16="http://schemas.microsoft.com/office/drawing/2014/main" id="{9C202F0B-3BD7-438C-4738-27D443E51DB6}"/>
              </a:ext>
            </a:extLst>
          </p:cNvPr>
          <p:cNvSpPr txBox="1"/>
          <p:nvPr/>
        </p:nvSpPr>
        <p:spPr>
          <a:xfrm>
            <a:off x="3042386" y="299820"/>
            <a:ext cx="6107228" cy="584775"/>
          </a:xfrm>
          <a:prstGeom prst="rect">
            <a:avLst/>
          </a:prstGeom>
          <a:noFill/>
        </p:spPr>
        <p:txBody>
          <a:bodyPr wrap="square">
            <a:spAutoFit/>
          </a:bodyPr>
          <a:lstStyle/>
          <a:p>
            <a:pPr>
              <a:spcBef>
                <a:spcPct val="0"/>
              </a:spcBef>
              <a:spcAft>
                <a:spcPts val="600"/>
              </a:spcAft>
            </a:pPr>
            <a:r>
              <a:rPr lang="en-US" sz="3200" b="1" cap="all" dirty="0">
                <a:ln w="3175" cmpd="sng">
                  <a:noFill/>
                </a:ln>
                <a:latin typeface="+mj-lt"/>
                <a:ea typeface="+mj-ea"/>
                <a:cs typeface="+mj-cs"/>
              </a:rPr>
              <a:t>SCOPE OF SOFTWARE TESTING</a:t>
            </a:r>
          </a:p>
        </p:txBody>
      </p:sp>
    </p:spTree>
    <p:extLst>
      <p:ext uri="{BB962C8B-B14F-4D97-AF65-F5344CB8AC3E}">
        <p14:creationId xmlns:p14="http://schemas.microsoft.com/office/powerpoint/2010/main" val="774135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C5BDD1EA-D8C1-45AF-9F0A-14A2A137B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5F28E0-6DB7-BC3B-1A98-9EB7F5861DF6}"/>
              </a:ext>
            </a:extLst>
          </p:cNvPr>
          <p:cNvSpPr txBox="1"/>
          <p:nvPr/>
        </p:nvSpPr>
        <p:spPr>
          <a:xfrm>
            <a:off x="7532710" y="628617"/>
            <a:ext cx="3971902" cy="3028983"/>
          </a:xfrm>
          <a:prstGeom prst="rect">
            <a:avLst/>
          </a:prstGeom>
        </p:spPr>
        <p:txBody>
          <a:bodyPr vert="horz" lIns="91440" tIns="45720" rIns="91440" bIns="45720" rtlCol="0" anchor="b">
            <a:normAutofit/>
          </a:bodyPr>
          <a:lstStyle/>
          <a:p>
            <a:pPr>
              <a:spcBef>
                <a:spcPct val="0"/>
              </a:spcBef>
              <a:spcAft>
                <a:spcPts val="600"/>
              </a:spcAft>
            </a:pPr>
            <a:r>
              <a:rPr lang="en-US" sz="4400" b="1" cap="all">
                <a:ln w="3175" cmpd="sng">
                  <a:noFill/>
                </a:ln>
                <a:latin typeface="+mj-lt"/>
                <a:ea typeface="+mj-ea"/>
                <a:cs typeface="+mj-cs"/>
              </a:rPr>
              <a:t>FACTORS INFLUENCING THE SCOPE OF TESTING</a:t>
            </a:r>
          </a:p>
        </p:txBody>
      </p:sp>
      <p:sp>
        <p:nvSpPr>
          <p:cNvPr id="22" name="Snip Diagonal Corner Rectangle 6">
            <a:extLst>
              <a:ext uri="{FF2B5EF4-FFF2-40B4-BE49-F238E27FC236}">
                <a16:creationId xmlns:a16="http://schemas.microsoft.com/office/drawing/2014/main" id="{14354E08-0068-48D7-A8AD-84C7B1CF5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05EA983D-86D5-53C8-F341-B394C62B94C5}"/>
              </a:ext>
            </a:extLst>
          </p:cNvPr>
          <p:cNvPicPr>
            <a:picLocks noChangeAspect="1"/>
          </p:cNvPicPr>
          <p:nvPr/>
        </p:nvPicPr>
        <p:blipFill rotWithShape="1">
          <a:blip r:embed="rId2">
            <a:extLst>
              <a:ext uri="{28A0092B-C50C-407E-A947-70E740481C1C}">
                <a14:useLocalDpi xmlns:a14="http://schemas.microsoft.com/office/drawing/2010/main" val="0"/>
              </a:ext>
            </a:extLst>
          </a:blip>
          <a:srcRect l="1648" r="19813" b="-1"/>
          <a:stretch/>
        </p:blipFill>
        <p:spPr>
          <a:xfrm>
            <a:off x="590651" y="620722"/>
            <a:ext cx="6662195" cy="5286837"/>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grpSp>
        <p:nvGrpSpPr>
          <p:cNvPr id="24" name="Group 23">
            <a:extLst>
              <a:ext uri="{FF2B5EF4-FFF2-40B4-BE49-F238E27FC236}">
                <a16:creationId xmlns:a16="http://schemas.microsoft.com/office/drawing/2014/main" id="{A779F34F-2960-4B81-BA08-445B6F6A0C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10A57ACC-416F-4A5D-B7F7-DDA9886A3A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6522B4F-50C4-4FCE-8AE2-3789D63ED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C3978FC-B5D1-42BE-B086-BC2A733D58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CED99F1-340D-4970-8E66-3B28E927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50A54E39-63C0-4847-A766-C6B74FEB48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85317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ED9D8F-BF61-DCE9-D5FD-AFA9066866E1}"/>
              </a:ext>
            </a:extLst>
          </p:cNvPr>
          <p:cNvSpPr txBox="1"/>
          <p:nvPr/>
        </p:nvSpPr>
        <p:spPr>
          <a:xfrm>
            <a:off x="2504976" y="4011926"/>
            <a:ext cx="6107228" cy="2308324"/>
          </a:xfrm>
          <a:prstGeom prst="rect">
            <a:avLst/>
          </a:prstGeom>
          <a:noFill/>
        </p:spPr>
        <p:txBody>
          <a:bodyPr wrap="square">
            <a:spAutoFit/>
          </a:bodyPr>
          <a:lstStyle/>
          <a:p>
            <a:pPr algn="l">
              <a:buFont typeface="Arial" panose="020B0604020202020204" pitchFamily="34" charset="0"/>
              <a:buChar char="•"/>
            </a:pPr>
            <a:r>
              <a:rPr lang="en-US" b="0" i="0" dirty="0">
                <a:effectLst/>
                <a:latin typeface="arial" panose="020B0604020202020204" pitchFamily="34" charset="0"/>
              </a:rPr>
              <a:t>Planning. </a:t>
            </a:r>
          </a:p>
          <a:p>
            <a:pPr algn="l">
              <a:buFont typeface="Arial" panose="020B0604020202020204" pitchFamily="34" charset="0"/>
              <a:buChar char="•"/>
            </a:pPr>
            <a:r>
              <a:rPr lang="en-US" b="0" i="0" dirty="0">
                <a:effectLst/>
                <a:latin typeface="arial" panose="020B0604020202020204" pitchFamily="34" charset="0"/>
              </a:rPr>
              <a:t>Time. </a:t>
            </a:r>
          </a:p>
          <a:p>
            <a:pPr algn="l">
              <a:buFont typeface="Arial" panose="020B0604020202020204" pitchFamily="34" charset="0"/>
              <a:buChar char="•"/>
            </a:pPr>
            <a:r>
              <a:rPr lang="en-US" b="0" i="0" dirty="0">
                <a:effectLst/>
                <a:latin typeface="arial" panose="020B0604020202020204" pitchFamily="34" charset="0"/>
              </a:rPr>
              <a:t>Size &amp; Complexity. </a:t>
            </a:r>
          </a:p>
          <a:p>
            <a:pPr algn="l">
              <a:buFont typeface="Arial" panose="020B0604020202020204" pitchFamily="34" charset="0"/>
              <a:buChar char="•"/>
            </a:pPr>
            <a:r>
              <a:rPr lang="en-US" b="0" i="0" dirty="0">
                <a:effectLst/>
                <a:latin typeface="arial" panose="020B0604020202020204" pitchFamily="34" charset="0"/>
              </a:rPr>
              <a:t>Documentation. </a:t>
            </a:r>
          </a:p>
          <a:p>
            <a:pPr algn="l">
              <a:buFont typeface="Arial" panose="020B0604020202020204" pitchFamily="34" charset="0"/>
              <a:buChar char="•"/>
            </a:pPr>
            <a:r>
              <a:rPr lang="en-US" b="0" i="0" dirty="0">
                <a:effectLst/>
                <a:latin typeface="arial" panose="020B0604020202020204" pitchFamily="34" charset="0"/>
              </a:rPr>
              <a:t>Skills. </a:t>
            </a:r>
          </a:p>
          <a:p>
            <a:pPr algn="l">
              <a:buFont typeface="Arial" panose="020B0604020202020204" pitchFamily="34" charset="0"/>
              <a:buChar char="•"/>
            </a:pPr>
            <a:r>
              <a:rPr lang="en-US" b="0" i="0" dirty="0">
                <a:effectLst/>
                <a:latin typeface="arial" panose="020B0604020202020204" pitchFamily="34" charset="0"/>
              </a:rPr>
              <a:t>Team interaction. </a:t>
            </a:r>
          </a:p>
          <a:p>
            <a:pPr algn="l">
              <a:buFont typeface="Arial" panose="020B0604020202020204" pitchFamily="34" charset="0"/>
              <a:buChar char="•"/>
            </a:pPr>
            <a:r>
              <a:rPr lang="en-US" b="0" i="0" dirty="0">
                <a:effectLst/>
                <a:latin typeface="arial" panose="020B0604020202020204" pitchFamily="34" charset="0"/>
              </a:rPr>
              <a:t>Methodology. </a:t>
            </a:r>
          </a:p>
          <a:p>
            <a:pPr algn="l">
              <a:buFont typeface="Arial" panose="020B0604020202020204" pitchFamily="34" charset="0"/>
              <a:buChar char="•"/>
            </a:pPr>
            <a:r>
              <a:rPr lang="en-US" b="0" i="0" dirty="0">
                <a:effectLst/>
                <a:latin typeface="arial" panose="020B0604020202020204" pitchFamily="34" charset="0"/>
              </a:rPr>
              <a:t>Trends.</a:t>
            </a:r>
          </a:p>
        </p:txBody>
      </p:sp>
      <p:sp>
        <p:nvSpPr>
          <p:cNvPr id="5" name="TextBox 4">
            <a:extLst>
              <a:ext uri="{FF2B5EF4-FFF2-40B4-BE49-F238E27FC236}">
                <a16:creationId xmlns:a16="http://schemas.microsoft.com/office/drawing/2014/main" id="{C7C1D1FB-68D7-1934-F009-8FDE7D4C521B}"/>
              </a:ext>
            </a:extLst>
          </p:cNvPr>
          <p:cNvSpPr txBox="1"/>
          <p:nvPr/>
        </p:nvSpPr>
        <p:spPr>
          <a:xfrm>
            <a:off x="2504976" y="1760879"/>
            <a:ext cx="6107228" cy="2862322"/>
          </a:xfrm>
          <a:prstGeom prst="rect">
            <a:avLst/>
          </a:prstGeom>
          <a:noFill/>
        </p:spPr>
        <p:txBody>
          <a:bodyPr wrap="square">
            <a:spAutoFit/>
          </a:bodyPr>
          <a:lstStyle/>
          <a:p>
            <a:pPr algn="l">
              <a:buFont typeface="Arial" panose="020B0604020202020204" pitchFamily="34" charset="0"/>
              <a:buChar char="•"/>
            </a:pPr>
            <a:r>
              <a:rPr lang="en-US" b="0" i="0" dirty="0">
                <a:effectLst/>
                <a:latin typeface="arial" panose="020B0604020202020204" pitchFamily="34" charset="0"/>
              </a:rPr>
              <a:t>Correctness.</a:t>
            </a:r>
          </a:p>
          <a:p>
            <a:pPr algn="l">
              <a:buFont typeface="Arial" panose="020B0604020202020204" pitchFamily="34" charset="0"/>
              <a:buChar char="•"/>
            </a:pPr>
            <a:r>
              <a:rPr lang="en-US" b="0" i="0" dirty="0">
                <a:effectLst/>
                <a:latin typeface="arial" panose="020B0604020202020204" pitchFamily="34" charset="0"/>
              </a:rPr>
              <a:t>Negative.</a:t>
            </a:r>
          </a:p>
          <a:p>
            <a:pPr algn="l">
              <a:buFont typeface="Arial" panose="020B0604020202020204" pitchFamily="34" charset="0"/>
              <a:buChar char="•"/>
            </a:pPr>
            <a:r>
              <a:rPr lang="en-US" b="0" i="0" dirty="0">
                <a:effectLst/>
                <a:latin typeface="arial" panose="020B0604020202020204" pitchFamily="34" charset="0"/>
              </a:rPr>
              <a:t>User Interface.</a:t>
            </a:r>
          </a:p>
          <a:p>
            <a:pPr algn="l">
              <a:buFont typeface="Arial" panose="020B0604020202020204" pitchFamily="34" charset="0"/>
              <a:buChar char="•"/>
            </a:pPr>
            <a:r>
              <a:rPr lang="en-US" b="0" i="0" dirty="0">
                <a:effectLst/>
                <a:latin typeface="arial" panose="020B0604020202020204" pitchFamily="34" charset="0"/>
              </a:rPr>
              <a:t>Usability.</a:t>
            </a:r>
          </a:p>
          <a:p>
            <a:pPr algn="l">
              <a:buFont typeface="Arial" panose="020B0604020202020204" pitchFamily="34" charset="0"/>
              <a:buChar char="•"/>
            </a:pPr>
            <a:r>
              <a:rPr lang="en-US" b="0" i="0" dirty="0">
                <a:effectLst/>
                <a:latin typeface="arial" panose="020B0604020202020204" pitchFamily="34" charset="0"/>
              </a:rPr>
              <a:t>Performance.</a:t>
            </a:r>
          </a:p>
          <a:p>
            <a:pPr algn="l">
              <a:buFont typeface="Arial" panose="020B0604020202020204" pitchFamily="34" charset="0"/>
              <a:buChar char="•"/>
            </a:pPr>
            <a:r>
              <a:rPr lang="en-US" b="0" i="0" dirty="0">
                <a:effectLst/>
                <a:latin typeface="arial" panose="020B0604020202020204" pitchFamily="34" charset="0"/>
              </a:rPr>
              <a:t>Security.</a:t>
            </a:r>
          </a:p>
          <a:p>
            <a:pPr algn="l">
              <a:buFont typeface="Arial" panose="020B0604020202020204" pitchFamily="34" charset="0"/>
              <a:buChar char="•"/>
            </a:pPr>
            <a:r>
              <a:rPr lang="en-US" b="0" i="0" dirty="0">
                <a:effectLst/>
                <a:latin typeface="arial" panose="020B0604020202020204" pitchFamily="34" charset="0"/>
              </a:rPr>
              <a:t>Integration.</a:t>
            </a:r>
          </a:p>
          <a:p>
            <a:pPr algn="l">
              <a:buFont typeface="Arial" panose="020B0604020202020204" pitchFamily="34" charset="0"/>
              <a:buChar char="•"/>
            </a:pPr>
            <a:r>
              <a:rPr lang="en-US" b="0" i="0" dirty="0">
                <a:effectLst/>
                <a:latin typeface="arial" panose="020B0604020202020204" pitchFamily="34" charset="0"/>
              </a:rPr>
              <a:t>Reliability.</a:t>
            </a:r>
          </a:p>
          <a:p>
            <a:pPr algn="l"/>
            <a:endParaRPr lang="en-US" b="0" i="0" dirty="0">
              <a:effectLst/>
              <a:latin typeface="arial" panose="020B0604020202020204" pitchFamily="34" charset="0"/>
            </a:endParaRPr>
          </a:p>
          <a:p>
            <a:pPr algn="l"/>
            <a:endParaRPr lang="en-US" b="0" i="0" dirty="0">
              <a:solidFill>
                <a:srgbClr val="9AA0A6"/>
              </a:solidFill>
              <a:effectLst/>
              <a:latin typeface="arial" panose="020B0604020202020204" pitchFamily="34" charset="0"/>
            </a:endParaRPr>
          </a:p>
        </p:txBody>
      </p:sp>
      <p:sp>
        <p:nvSpPr>
          <p:cNvPr id="7" name="TextBox 6">
            <a:extLst>
              <a:ext uri="{FF2B5EF4-FFF2-40B4-BE49-F238E27FC236}">
                <a16:creationId xmlns:a16="http://schemas.microsoft.com/office/drawing/2014/main" id="{8211FFA8-B60C-C557-DF77-DFE42EF17D19}"/>
              </a:ext>
            </a:extLst>
          </p:cNvPr>
          <p:cNvSpPr txBox="1"/>
          <p:nvPr/>
        </p:nvSpPr>
        <p:spPr>
          <a:xfrm>
            <a:off x="1503947" y="426538"/>
            <a:ext cx="9439977" cy="584775"/>
          </a:xfrm>
          <a:prstGeom prst="rect">
            <a:avLst/>
          </a:prstGeom>
          <a:noFill/>
        </p:spPr>
        <p:txBody>
          <a:bodyPr wrap="square">
            <a:spAutoFit/>
          </a:bodyPr>
          <a:lstStyle/>
          <a:p>
            <a:r>
              <a:rPr lang="en-IN" sz="3200" b="1" dirty="0"/>
              <a:t>FACTORS INFLUENCING THE SCOPE OF TESTING</a:t>
            </a:r>
          </a:p>
        </p:txBody>
      </p:sp>
      <p:sp>
        <p:nvSpPr>
          <p:cNvPr id="9" name="TextBox 8">
            <a:extLst>
              <a:ext uri="{FF2B5EF4-FFF2-40B4-BE49-F238E27FC236}">
                <a16:creationId xmlns:a16="http://schemas.microsoft.com/office/drawing/2014/main" id="{F7B30DF8-C5E2-FD6A-A7B3-8EF38EEC2D07}"/>
              </a:ext>
            </a:extLst>
          </p:cNvPr>
          <p:cNvSpPr txBox="1"/>
          <p:nvPr/>
        </p:nvSpPr>
        <p:spPr>
          <a:xfrm>
            <a:off x="1503947" y="1294030"/>
            <a:ext cx="8316227"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There are some influencing factors in the testing:</a:t>
            </a:r>
            <a:endParaRPr lang="en-IN" dirty="0"/>
          </a:p>
        </p:txBody>
      </p:sp>
      <p:pic>
        <p:nvPicPr>
          <p:cNvPr id="11" name="Picture 10" descr="Graphical user interface&#10;&#10;Description automatically generated">
            <a:extLst>
              <a:ext uri="{FF2B5EF4-FFF2-40B4-BE49-F238E27FC236}">
                <a16:creationId xmlns:a16="http://schemas.microsoft.com/office/drawing/2014/main" id="{3165A9DC-2D57-82ED-53F7-CF8563501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0210" y="2165218"/>
            <a:ext cx="3821347" cy="2862322"/>
          </a:xfrm>
          <a:prstGeom prst="rect">
            <a:avLst/>
          </a:prstGeom>
        </p:spPr>
      </p:pic>
    </p:spTree>
    <p:extLst>
      <p:ext uri="{BB962C8B-B14F-4D97-AF65-F5344CB8AC3E}">
        <p14:creationId xmlns:p14="http://schemas.microsoft.com/office/powerpoint/2010/main" val="2641453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D988CB-4B91-3539-57C6-57F9962FCFE7}"/>
              </a:ext>
            </a:extLst>
          </p:cNvPr>
          <p:cNvSpPr txBox="1"/>
          <p:nvPr/>
        </p:nvSpPr>
        <p:spPr>
          <a:xfrm>
            <a:off x="387416" y="425969"/>
            <a:ext cx="11730789" cy="3139321"/>
          </a:xfrm>
          <a:prstGeom prst="rect">
            <a:avLst/>
          </a:prstGeom>
          <a:noFill/>
        </p:spPr>
        <p:txBody>
          <a:bodyPr wrap="square">
            <a:spAutoFit/>
          </a:bodyPr>
          <a:lstStyle/>
          <a:p>
            <a:pPr algn="l"/>
            <a:r>
              <a:rPr lang="en-US" b="1" i="0" dirty="0">
                <a:effectLst/>
                <a:latin typeface="open sans" panose="020B0604020202020204" pitchFamily="34" charset="0"/>
              </a:rPr>
              <a:t>Correctness :</a:t>
            </a:r>
          </a:p>
          <a:p>
            <a:pPr algn="l"/>
            <a:r>
              <a:rPr lang="en-US" b="1" dirty="0">
                <a:latin typeface="open sans" panose="020B0604020202020204" pitchFamily="34" charset="0"/>
              </a:rPr>
              <a:t>                    </a:t>
            </a:r>
            <a:r>
              <a:rPr lang="en-US" b="0" i="0" dirty="0">
                <a:effectLst/>
                <a:latin typeface="open sans" panose="020B0604020202020204" pitchFamily="34" charset="0"/>
              </a:rPr>
              <a:t> Correctness is the minimum requirement of software, the essential purpose of testing. The tester may or may not know the inside details of the software module under test e.g. control flow, data flow etc.</a:t>
            </a:r>
          </a:p>
          <a:p>
            <a:pPr algn="l"/>
            <a:endParaRPr lang="en-US" b="1" i="0" dirty="0">
              <a:effectLst/>
              <a:latin typeface="open sans" panose="020B0604020202020204" pitchFamily="34" charset="0"/>
            </a:endParaRPr>
          </a:p>
          <a:p>
            <a:pPr algn="l"/>
            <a:r>
              <a:rPr lang="en-US" b="1" i="0" dirty="0">
                <a:effectLst/>
                <a:latin typeface="open sans" panose="020B0604020202020204" pitchFamily="34" charset="0"/>
              </a:rPr>
              <a:t>Negative :</a:t>
            </a:r>
            <a:r>
              <a:rPr lang="en-US" b="0" i="0" dirty="0">
                <a:effectLst/>
                <a:latin typeface="open sans" panose="020B0604020202020204" pitchFamily="34" charset="0"/>
              </a:rPr>
              <a:t> In this factor we can check what the product it is not supposed to do.</a:t>
            </a:r>
            <a:br>
              <a:rPr lang="en-US" b="0" i="0" dirty="0">
                <a:effectLst/>
                <a:latin typeface="open sans" panose="020B0604020202020204" pitchFamily="34" charset="0"/>
              </a:rPr>
            </a:br>
            <a:br>
              <a:rPr lang="en-US" b="0" i="0" dirty="0">
                <a:effectLst/>
                <a:latin typeface="open sans" panose="020B0604020202020204" pitchFamily="34" charset="0"/>
              </a:rPr>
            </a:br>
            <a:r>
              <a:rPr lang="en-US" b="1" i="0" dirty="0">
                <a:effectLst/>
                <a:latin typeface="open sans" panose="020B0604020202020204" pitchFamily="34" charset="0"/>
              </a:rPr>
              <a:t>User Interface :</a:t>
            </a:r>
            <a:r>
              <a:rPr lang="en-US" b="0" i="0" dirty="0">
                <a:effectLst/>
                <a:latin typeface="open sans" panose="020B0604020202020204" pitchFamily="34" charset="0"/>
              </a:rPr>
              <a:t> </a:t>
            </a:r>
          </a:p>
          <a:p>
            <a:pPr algn="l"/>
            <a:r>
              <a:rPr lang="en-US" dirty="0">
                <a:latin typeface="open sans" panose="020B0604020202020204" pitchFamily="34" charset="0"/>
              </a:rPr>
              <a:t>                     </a:t>
            </a:r>
            <a:r>
              <a:rPr lang="en-US" b="0" i="0" dirty="0">
                <a:effectLst/>
                <a:latin typeface="open sans" panose="020B0604020202020204" pitchFamily="34" charset="0"/>
              </a:rPr>
              <a:t>In UI testing we check the user interfaces. For example in a web page we may check for a button. In this we check for button size and shape. We can also check the navigation links.</a:t>
            </a:r>
            <a:br>
              <a:rPr lang="en-US" b="0" i="0" dirty="0">
                <a:effectLst/>
                <a:latin typeface="open sans" panose="020B0604020202020204" pitchFamily="34" charset="0"/>
              </a:rPr>
            </a:br>
            <a:br>
              <a:rPr lang="en-US" b="0" i="0" dirty="0">
                <a:effectLst/>
                <a:latin typeface="open sans" panose="020B0604020202020204" pitchFamily="34" charset="0"/>
              </a:rPr>
            </a:br>
            <a:endParaRPr lang="en-IN" dirty="0"/>
          </a:p>
        </p:txBody>
      </p:sp>
      <p:sp>
        <p:nvSpPr>
          <p:cNvPr id="5" name="TextBox 4">
            <a:extLst>
              <a:ext uri="{FF2B5EF4-FFF2-40B4-BE49-F238E27FC236}">
                <a16:creationId xmlns:a16="http://schemas.microsoft.com/office/drawing/2014/main" id="{6B73E26A-DA50-20A0-3494-4ECF08039FF5}"/>
              </a:ext>
            </a:extLst>
          </p:cNvPr>
          <p:cNvSpPr txBox="1"/>
          <p:nvPr/>
        </p:nvSpPr>
        <p:spPr>
          <a:xfrm>
            <a:off x="387415" y="3095913"/>
            <a:ext cx="11730789" cy="3139321"/>
          </a:xfrm>
          <a:prstGeom prst="rect">
            <a:avLst/>
          </a:prstGeom>
          <a:noFill/>
        </p:spPr>
        <p:txBody>
          <a:bodyPr wrap="square">
            <a:spAutoFit/>
          </a:bodyPr>
          <a:lstStyle/>
          <a:p>
            <a:pPr algn="l"/>
            <a:r>
              <a:rPr lang="en-US" b="1" i="0" dirty="0">
                <a:effectLst/>
                <a:latin typeface="open sans" panose="020B0604020202020204" pitchFamily="34" charset="0"/>
              </a:rPr>
              <a:t>Usability :</a:t>
            </a:r>
          </a:p>
          <a:p>
            <a:pPr algn="l"/>
            <a:r>
              <a:rPr lang="en-US" b="1" dirty="0">
                <a:latin typeface="open sans" panose="020B0604020202020204" pitchFamily="34" charset="0"/>
              </a:rPr>
              <a:t>                </a:t>
            </a:r>
            <a:r>
              <a:rPr lang="en-US" b="0" i="0" dirty="0">
                <a:effectLst/>
                <a:latin typeface="open sans" panose="020B0604020202020204" pitchFamily="34" charset="0"/>
              </a:rPr>
              <a:t> Usability testing measures the suitability of the software for its users, and is directed at measuring the following factors with which specified users can achieve specified goals in particular environments.</a:t>
            </a:r>
          </a:p>
          <a:p>
            <a:pPr algn="l"/>
            <a:endParaRPr lang="en-US" b="0" i="0" dirty="0">
              <a:effectLst/>
              <a:latin typeface="open sans" panose="020B0604020202020204" pitchFamily="34" charset="0"/>
            </a:endParaRPr>
          </a:p>
          <a:p>
            <a:pPr algn="l">
              <a:buFont typeface="+mj-lt"/>
              <a:buAutoNum type="arabicPeriod"/>
            </a:pPr>
            <a:r>
              <a:rPr lang="en-US" b="1" i="0" dirty="0">
                <a:effectLst/>
                <a:latin typeface="Verdana" panose="020B0604030504040204" pitchFamily="34" charset="0"/>
              </a:rPr>
              <a:t>Effectiveness :</a:t>
            </a:r>
            <a:r>
              <a:rPr lang="en-US" b="0" i="0" dirty="0">
                <a:effectLst/>
                <a:latin typeface="Verdana" panose="020B0604030504040204" pitchFamily="34" charset="0"/>
              </a:rPr>
              <a:t> </a:t>
            </a:r>
          </a:p>
          <a:p>
            <a:pPr algn="l"/>
            <a:r>
              <a:rPr lang="en-US" dirty="0">
                <a:latin typeface="Verdana" panose="020B0604030504040204" pitchFamily="34" charset="0"/>
              </a:rPr>
              <a:t>              </a:t>
            </a:r>
            <a:r>
              <a:rPr lang="en-US" b="0" i="0" dirty="0">
                <a:effectLst/>
                <a:latin typeface="Verdana" panose="020B0604030504040204" pitchFamily="34" charset="0"/>
              </a:rPr>
              <a:t>The capability of the software product to enable users to achieve specified goals with the accuracy and completeness in a specified context of use.</a:t>
            </a:r>
            <a:br>
              <a:rPr lang="en-US" b="0" i="0" dirty="0">
                <a:effectLst/>
                <a:latin typeface="Verdana" panose="020B0604030504040204" pitchFamily="34" charset="0"/>
              </a:rPr>
            </a:br>
            <a:r>
              <a:rPr lang="en-US" b="0" i="0" dirty="0">
                <a:effectLst/>
                <a:latin typeface="Verdana" panose="020B0604030504040204" pitchFamily="34" charset="0"/>
              </a:rPr>
              <a:t> </a:t>
            </a:r>
            <a:endParaRPr lang="en-US" b="0" i="0" dirty="0">
              <a:effectLst/>
              <a:latin typeface="open sans" panose="020B0604020202020204" pitchFamily="34" charset="0"/>
            </a:endParaRPr>
          </a:p>
          <a:p>
            <a:pPr algn="l"/>
            <a:r>
              <a:rPr lang="en-US" b="1" i="0" dirty="0">
                <a:effectLst/>
                <a:latin typeface="Verdana" panose="020B0604030504040204" pitchFamily="34" charset="0"/>
              </a:rPr>
              <a:t>2.Efficiency :</a:t>
            </a:r>
            <a:r>
              <a:rPr lang="en-US" b="0" i="0" dirty="0">
                <a:effectLst/>
                <a:latin typeface="Verdana" panose="020B0604030504040204" pitchFamily="34" charset="0"/>
              </a:rPr>
              <a:t> </a:t>
            </a:r>
          </a:p>
          <a:p>
            <a:pPr algn="l"/>
            <a:r>
              <a:rPr lang="en-US" dirty="0">
                <a:latin typeface="Verdana" panose="020B0604030504040204" pitchFamily="34" charset="0"/>
              </a:rPr>
              <a:t>             </a:t>
            </a:r>
            <a:r>
              <a:rPr lang="en-US" b="0" i="0" dirty="0">
                <a:effectLst/>
                <a:latin typeface="Verdana" panose="020B0604030504040204" pitchFamily="34" charset="0"/>
              </a:rPr>
              <a:t>The capability of the product to enable users to expend appropriate amounts of resources in relation to the effectiveness achieved in a specified context of use.</a:t>
            </a:r>
          </a:p>
        </p:txBody>
      </p:sp>
    </p:spTree>
    <p:extLst>
      <p:ext uri="{BB962C8B-B14F-4D97-AF65-F5344CB8AC3E}">
        <p14:creationId xmlns:p14="http://schemas.microsoft.com/office/powerpoint/2010/main" val="4272862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DF3530-D281-6EC0-0E49-ED65E72CDE5F}"/>
              </a:ext>
            </a:extLst>
          </p:cNvPr>
          <p:cNvSpPr txBox="1"/>
          <p:nvPr/>
        </p:nvSpPr>
        <p:spPr>
          <a:xfrm>
            <a:off x="99461" y="246268"/>
            <a:ext cx="11993078" cy="5078313"/>
          </a:xfrm>
          <a:prstGeom prst="rect">
            <a:avLst/>
          </a:prstGeom>
          <a:noFill/>
        </p:spPr>
        <p:txBody>
          <a:bodyPr wrap="square">
            <a:spAutoFit/>
          </a:bodyPr>
          <a:lstStyle/>
          <a:p>
            <a:pPr algn="l"/>
            <a:r>
              <a:rPr lang="en-US" b="1" i="0" dirty="0">
                <a:effectLst/>
                <a:latin typeface="open sans" panose="020B0604020202020204" pitchFamily="34" charset="0"/>
              </a:rPr>
              <a:t>Performance :</a:t>
            </a:r>
          </a:p>
          <a:p>
            <a:pPr algn="l"/>
            <a:r>
              <a:rPr lang="en-US" b="1" dirty="0">
                <a:latin typeface="open sans" panose="020B0604020202020204" pitchFamily="34" charset="0"/>
              </a:rPr>
              <a:t>                      </a:t>
            </a:r>
            <a:r>
              <a:rPr lang="en-US" b="0" i="0" dirty="0">
                <a:effectLst/>
                <a:latin typeface="open sans" panose="020B0604020202020204" pitchFamily="34" charset="0"/>
              </a:rPr>
              <a:t> In software engineering, performance testing is testing that is performed from one perspective to determine how fast some aspect of a system performs under a particular </a:t>
            </a:r>
            <a:r>
              <a:rPr lang="en-US" b="0" i="0" dirty="0" err="1">
                <a:effectLst/>
                <a:latin typeface="open sans" panose="020B0604020202020204" pitchFamily="34" charset="0"/>
              </a:rPr>
              <a:t>workload.Performance</a:t>
            </a:r>
            <a:r>
              <a:rPr lang="en-US" b="0" i="0" dirty="0">
                <a:effectLst/>
                <a:latin typeface="open sans" panose="020B0604020202020204" pitchFamily="34" charset="0"/>
              </a:rPr>
              <a:t> testing can serve various purposes. It can demonstrate that the system needs performance criteria.</a:t>
            </a:r>
          </a:p>
          <a:p>
            <a:pPr algn="l"/>
            <a:endParaRPr lang="en-US" b="0" i="0" dirty="0">
              <a:effectLst/>
              <a:latin typeface="open sans" panose="020B0604020202020204" pitchFamily="34" charset="0"/>
            </a:endParaRPr>
          </a:p>
          <a:p>
            <a:pPr algn="l">
              <a:buFont typeface="+mj-lt"/>
              <a:buAutoNum type="arabicPeriod"/>
            </a:pPr>
            <a:r>
              <a:rPr lang="en-US" b="1" i="0" dirty="0">
                <a:effectLst/>
                <a:latin typeface="Verdana" panose="020B0604030504040204" pitchFamily="34" charset="0"/>
              </a:rPr>
              <a:t>Load Testing:</a:t>
            </a:r>
            <a:r>
              <a:rPr lang="en-US" b="0" i="0" dirty="0">
                <a:effectLst/>
                <a:latin typeface="Verdana" panose="020B0604030504040204" pitchFamily="34" charset="0"/>
              </a:rPr>
              <a:t> </a:t>
            </a:r>
          </a:p>
          <a:p>
            <a:pPr algn="l"/>
            <a:r>
              <a:rPr lang="en-US" dirty="0">
                <a:latin typeface="Verdana" panose="020B0604030504040204" pitchFamily="34" charset="0"/>
              </a:rPr>
              <a:t>                 </a:t>
            </a:r>
            <a:r>
              <a:rPr lang="en-US" b="0" i="0" dirty="0">
                <a:effectLst/>
                <a:latin typeface="Verdana" panose="020B0604030504040204" pitchFamily="34" charset="0"/>
              </a:rPr>
              <a:t>This is the simplest form of performance testing. A load test is usually conducted to understand the behavior of the application under a specific expected load.</a:t>
            </a:r>
            <a:br>
              <a:rPr lang="en-US" b="0" i="0" dirty="0">
                <a:effectLst/>
                <a:latin typeface="Verdana" panose="020B0604030504040204" pitchFamily="34" charset="0"/>
              </a:rPr>
            </a:br>
            <a:r>
              <a:rPr lang="en-US" b="0" i="0" dirty="0">
                <a:effectLst/>
                <a:latin typeface="Verdana" panose="020B0604030504040204" pitchFamily="34" charset="0"/>
              </a:rPr>
              <a:t> </a:t>
            </a:r>
            <a:endParaRPr lang="en-US" b="0" i="0" dirty="0">
              <a:effectLst/>
              <a:latin typeface="open sans" panose="020B0604020202020204" pitchFamily="34" charset="0"/>
            </a:endParaRPr>
          </a:p>
          <a:p>
            <a:pPr algn="l"/>
            <a:r>
              <a:rPr lang="en-US" b="1" i="0" dirty="0">
                <a:effectLst/>
                <a:latin typeface="Verdana" panose="020B0604030504040204" pitchFamily="34" charset="0"/>
              </a:rPr>
              <a:t>2.Stress Testing:</a:t>
            </a:r>
            <a:r>
              <a:rPr lang="en-US" b="0" i="0" dirty="0">
                <a:effectLst/>
                <a:latin typeface="Verdana" panose="020B0604030504040204" pitchFamily="34" charset="0"/>
              </a:rPr>
              <a:t> </a:t>
            </a:r>
          </a:p>
          <a:p>
            <a:pPr algn="l"/>
            <a:r>
              <a:rPr lang="en-US" dirty="0">
                <a:latin typeface="Verdana" panose="020B0604030504040204" pitchFamily="34" charset="0"/>
              </a:rPr>
              <a:t>                 </a:t>
            </a:r>
            <a:r>
              <a:rPr lang="en-US" b="0" i="0" dirty="0">
                <a:effectLst/>
                <a:latin typeface="Verdana" panose="020B0604030504040204" pitchFamily="34" charset="0"/>
              </a:rPr>
              <a:t>Stress testing focuses on the ability of a system to handle loads beyond maximum capacity. System performance should degrade slowly and predictably without failure as stress levels are increased.</a:t>
            </a:r>
            <a:br>
              <a:rPr lang="en-US" b="0" i="0" dirty="0">
                <a:effectLst/>
                <a:latin typeface="Verdana" panose="020B0604030504040204" pitchFamily="34" charset="0"/>
              </a:rPr>
            </a:br>
            <a:r>
              <a:rPr lang="en-US" b="0" i="0" dirty="0">
                <a:effectLst/>
                <a:latin typeface="Verdana" panose="020B0604030504040204" pitchFamily="34" charset="0"/>
              </a:rPr>
              <a:t> </a:t>
            </a:r>
            <a:endParaRPr lang="en-US" b="0" i="0" dirty="0">
              <a:effectLst/>
              <a:latin typeface="open sans" panose="020B0604020202020204" pitchFamily="34" charset="0"/>
            </a:endParaRPr>
          </a:p>
          <a:p>
            <a:pPr algn="l"/>
            <a:r>
              <a:rPr lang="en-US" b="1" i="0" dirty="0">
                <a:effectLst/>
                <a:latin typeface="Verdana" panose="020B0604030504040204" pitchFamily="34" charset="0"/>
              </a:rPr>
              <a:t>3.Volume Testing:</a:t>
            </a:r>
            <a:r>
              <a:rPr lang="en-US" b="0" i="0" dirty="0">
                <a:effectLst/>
                <a:latin typeface="Verdana" panose="020B0604030504040204" pitchFamily="34" charset="0"/>
              </a:rPr>
              <a:t> </a:t>
            </a:r>
          </a:p>
          <a:p>
            <a:pPr algn="l"/>
            <a:r>
              <a:rPr lang="en-US" b="0" i="0" dirty="0">
                <a:effectLst/>
                <a:latin typeface="Verdana" panose="020B0604030504040204" pitchFamily="34" charset="0"/>
              </a:rPr>
              <a:t>                  Volume testing belongs to the group of non-functional values tests. Volume testing refers to testing a software application for a certain data volume. This volume can in generic terms be the database size or it could also be the size of an interface file that is the subject of volume testing.</a:t>
            </a:r>
            <a:endParaRPr lang="en-US" b="0" i="0" dirty="0">
              <a:effectLst/>
              <a:latin typeface="open sans" panose="020B0604020202020204" pitchFamily="34" charset="0"/>
            </a:endParaRPr>
          </a:p>
        </p:txBody>
      </p:sp>
    </p:spTree>
    <p:extLst>
      <p:ext uri="{BB962C8B-B14F-4D97-AF65-F5344CB8AC3E}">
        <p14:creationId xmlns:p14="http://schemas.microsoft.com/office/powerpoint/2010/main" val="2875897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E3B6A-9FD0-673B-2E40-60E6892F4911}"/>
              </a:ext>
            </a:extLst>
          </p:cNvPr>
          <p:cNvSpPr txBox="1"/>
          <p:nvPr/>
        </p:nvSpPr>
        <p:spPr>
          <a:xfrm>
            <a:off x="0" y="218209"/>
            <a:ext cx="12057246" cy="3416320"/>
          </a:xfrm>
          <a:prstGeom prst="rect">
            <a:avLst/>
          </a:prstGeom>
          <a:noFill/>
        </p:spPr>
        <p:txBody>
          <a:bodyPr wrap="square">
            <a:spAutoFit/>
          </a:bodyPr>
          <a:lstStyle/>
          <a:p>
            <a:pPr algn="l"/>
            <a:r>
              <a:rPr lang="en-US" b="1" i="0" dirty="0">
                <a:effectLst/>
                <a:latin typeface="open sans" panose="020B0604020202020204" pitchFamily="34" charset="0"/>
              </a:rPr>
              <a:t>Security :</a:t>
            </a:r>
            <a:r>
              <a:rPr lang="en-US" b="0" i="0" dirty="0">
                <a:effectLst/>
                <a:latin typeface="open sans" panose="020B0604020202020204" pitchFamily="34" charset="0"/>
              </a:rPr>
              <a:t> Process to determine that an Information System protects data and maintains functionality as intended. The basic security concepts that need to be covered by security testing are the following:</a:t>
            </a:r>
          </a:p>
          <a:p>
            <a:pPr algn="l">
              <a:buFont typeface="+mj-lt"/>
              <a:buAutoNum type="arabicPeriod"/>
            </a:pPr>
            <a:r>
              <a:rPr lang="en-US" b="1" i="0" dirty="0">
                <a:effectLst/>
                <a:latin typeface="Verdana" panose="020B0604030504040204" pitchFamily="34" charset="0"/>
              </a:rPr>
              <a:t>Confidentiality :</a:t>
            </a:r>
            <a:r>
              <a:rPr lang="en-US" b="0" i="0" dirty="0">
                <a:effectLst/>
                <a:latin typeface="Verdana" panose="020B0604030504040204" pitchFamily="34" charset="0"/>
              </a:rPr>
              <a:t> A security measure which protects against the disclosure of information to parties other than the intended recipient that is by no means the only way of ensuring</a:t>
            </a:r>
            <a:br>
              <a:rPr lang="en-US" b="0" i="0" dirty="0">
                <a:effectLst/>
                <a:latin typeface="Verdana" panose="020B0604030504040204" pitchFamily="34" charset="0"/>
              </a:rPr>
            </a:br>
            <a:r>
              <a:rPr lang="en-US" b="0" i="0" dirty="0">
                <a:effectLst/>
                <a:latin typeface="Verdana" panose="020B0604030504040204" pitchFamily="34" charset="0"/>
              </a:rPr>
              <a:t> </a:t>
            </a:r>
            <a:endParaRPr lang="en-US" b="0" i="0" dirty="0">
              <a:effectLst/>
              <a:latin typeface="open sans" panose="020B0604020202020204" pitchFamily="34" charset="0"/>
            </a:endParaRPr>
          </a:p>
          <a:p>
            <a:pPr algn="l">
              <a:buFont typeface="+mj-lt"/>
              <a:buAutoNum type="arabicPeriod"/>
            </a:pPr>
            <a:r>
              <a:rPr lang="en-US" b="1" i="0" dirty="0">
                <a:effectLst/>
                <a:latin typeface="Verdana" panose="020B0604030504040204" pitchFamily="34" charset="0"/>
              </a:rPr>
              <a:t>Integrity:</a:t>
            </a:r>
            <a:r>
              <a:rPr lang="en-US" b="0" i="0" dirty="0">
                <a:effectLst/>
                <a:latin typeface="Verdana" panose="020B0604030504040204" pitchFamily="34" charset="0"/>
              </a:rPr>
              <a:t> A measure intended to allow the receiver to determine that the information which it receives has not been altered in transit other than by the originator of the information.</a:t>
            </a:r>
            <a:br>
              <a:rPr lang="en-US" b="0" i="0" dirty="0">
                <a:effectLst/>
                <a:latin typeface="Verdana" panose="020B0604030504040204" pitchFamily="34" charset="0"/>
              </a:rPr>
            </a:br>
            <a:r>
              <a:rPr lang="en-US" b="0" i="0" dirty="0">
                <a:effectLst/>
                <a:latin typeface="Verdana" panose="020B0604030504040204" pitchFamily="34" charset="0"/>
              </a:rPr>
              <a:t> </a:t>
            </a:r>
            <a:endParaRPr lang="en-US" b="0" i="0" dirty="0">
              <a:effectLst/>
              <a:latin typeface="open sans" panose="020B0604020202020204" pitchFamily="34" charset="0"/>
            </a:endParaRPr>
          </a:p>
          <a:p>
            <a:pPr algn="l">
              <a:buFont typeface="+mj-lt"/>
              <a:buAutoNum type="arabicPeriod"/>
            </a:pPr>
            <a:r>
              <a:rPr lang="en-US" b="1" i="0" dirty="0">
                <a:effectLst/>
                <a:latin typeface="Verdana" panose="020B0604030504040204" pitchFamily="34" charset="0"/>
              </a:rPr>
              <a:t>Authentication:</a:t>
            </a:r>
            <a:r>
              <a:rPr lang="en-US" b="0" i="0" dirty="0">
                <a:effectLst/>
                <a:latin typeface="Verdana" panose="020B0604030504040204" pitchFamily="34" charset="0"/>
              </a:rPr>
              <a:t> A measure designed to establish the validity of a transmission, message or originator. Allows a receiver to have confidence that the information it receives originated from a specific known source.</a:t>
            </a:r>
            <a:br>
              <a:rPr lang="en-US" b="0" i="0" dirty="0">
                <a:effectLst/>
                <a:latin typeface="Verdana" panose="020B0604030504040204" pitchFamily="34" charset="0"/>
              </a:rPr>
            </a:br>
            <a:r>
              <a:rPr lang="en-US" b="0" i="0" dirty="0">
                <a:effectLst/>
                <a:latin typeface="Verdana" panose="020B0604030504040204" pitchFamily="34" charset="0"/>
              </a:rPr>
              <a:t> </a:t>
            </a:r>
            <a:endParaRPr lang="en-US" b="0" i="0" dirty="0">
              <a:effectLst/>
              <a:latin typeface="open sans" panose="020B0604020202020204" pitchFamily="34" charset="0"/>
            </a:endParaRPr>
          </a:p>
        </p:txBody>
      </p:sp>
      <p:sp>
        <p:nvSpPr>
          <p:cNvPr id="5" name="TextBox 4">
            <a:extLst>
              <a:ext uri="{FF2B5EF4-FFF2-40B4-BE49-F238E27FC236}">
                <a16:creationId xmlns:a16="http://schemas.microsoft.com/office/drawing/2014/main" id="{34DA5D89-C300-663C-9A22-D272E2068646}"/>
              </a:ext>
            </a:extLst>
          </p:cNvPr>
          <p:cNvSpPr txBox="1"/>
          <p:nvPr/>
        </p:nvSpPr>
        <p:spPr>
          <a:xfrm>
            <a:off x="0" y="3506871"/>
            <a:ext cx="11405936" cy="3416320"/>
          </a:xfrm>
          <a:prstGeom prst="rect">
            <a:avLst/>
          </a:prstGeom>
          <a:noFill/>
        </p:spPr>
        <p:txBody>
          <a:bodyPr wrap="square">
            <a:spAutoFit/>
          </a:bodyPr>
          <a:lstStyle/>
          <a:p>
            <a:pPr algn="l"/>
            <a:r>
              <a:rPr lang="en-US" b="1" i="0" dirty="0">
                <a:effectLst/>
                <a:latin typeface="open sans" panose="020B0604020202020204" pitchFamily="34" charset="0"/>
              </a:rPr>
              <a:t>Integration :</a:t>
            </a:r>
          </a:p>
          <a:p>
            <a:pPr algn="l"/>
            <a:r>
              <a:rPr lang="en-US" b="1" dirty="0">
                <a:latin typeface="open sans" panose="020B0604020202020204" pitchFamily="34" charset="0"/>
              </a:rPr>
              <a:t>                </a:t>
            </a:r>
            <a:r>
              <a:rPr lang="en-US" b="0" i="0" dirty="0">
                <a:effectLst/>
                <a:latin typeface="open sans" panose="020B0604020202020204" pitchFamily="34" charset="0"/>
              </a:rPr>
              <a:t> Integration testing is a logical extension of unit testing. In its simplest form, two units that have already been tested are combined into a component and the interface between them is tested.</a:t>
            </a:r>
          </a:p>
          <a:p>
            <a:pPr algn="l"/>
            <a:endParaRPr lang="en-US" b="0" i="0" dirty="0">
              <a:effectLst/>
              <a:latin typeface="open sans" panose="020B0604020202020204" pitchFamily="34" charset="0"/>
            </a:endParaRPr>
          </a:p>
          <a:p>
            <a:pPr algn="l"/>
            <a:r>
              <a:rPr lang="en-US" b="1" i="0" dirty="0">
                <a:effectLst/>
                <a:latin typeface="open sans" panose="020B0604020202020204" pitchFamily="34" charset="0"/>
              </a:rPr>
              <a:t>Reliability :</a:t>
            </a:r>
            <a:r>
              <a:rPr lang="en-US" b="0" i="0" dirty="0">
                <a:effectLst/>
                <a:latin typeface="open sans" panose="020B0604020202020204" pitchFamily="34" charset="0"/>
              </a:rPr>
              <a:t> </a:t>
            </a:r>
          </a:p>
          <a:p>
            <a:pPr algn="l"/>
            <a:r>
              <a:rPr lang="en-US" dirty="0">
                <a:latin typeface="open sans" panose="020B0604020202020204" pitchFamily="34" charset="0"/>
              </a:rPr>
              <a:t>                </a:t>
            </a:r>
            <a:r>
              <a:rPr lang="en-US" b="0" i="0" dirty="0">
                <a:effectLst/>
                <a:latin typeface="open sans" panose="020B0604020202020204" pitchFamily="34" charset="0"/>
              </a:rPr>
              <a:t>Reliability testing is to monitor a statistical measure of software maturity over time and compare this to a desired reliability goal.</a:t>
            </a:r>
          </a:p>
          <a:p>
            <a:pPr algn="l"/>
            <a:endParaRPr lang="en-US" b="0" i="0" dirty="0">
              <a:effectLst/>
              <a:latin typeface="open sans" panose="020B0604020202020204" pitchFamily="34" charset="0"/>
            </a:endParaRPr>
          </a:p>
          <a:p>
            <a:pPr algn="l"/>
            <a:r>
              <a:rPr lang="en-US" b="1" i="0" dirty="0">
                <a:effectLst/>
                <a:latin typeface="open sans" panose="020B0604020202020204" pitchFamily="34" charset="0"/>
              </a:rPr>
              <a:t>Compatibility :</a:t>
            </a:r>
          </a:p>
          <a:p>
            <a:pPr algn="l"/>
            <a:r>
              <a:rPr lang="en-US" b="1" dirty="0">
                <a:latin typeface="open sans" panose="020B0604020202020204" pitchFamily="34" charset="0"/>
              </a:rPr>
              <a:t>                    </a:t>
            </a:r>
            <a:r>
              <a:rPr lang="en-US" b="0" i="0" dirty="0">
                <a:effectLst/>
                <a:latin typeface="open sans" panose="020B0604020202020204" pitchFamily="34" charset="0"/>
              </a:rPr>
              <a:t> Compatibility testing of a part of software's non-functional tests. This testing is conducted on the application to evaluate the application's compatibility with the computing environment. Browser compatibility testing can be more appropriately referred to as user experience testing.</a:t>
            </a:r>
            <a:endParaRPr lang="en-IN" dirty="0"/>
          </a:p>
        </p:txBody>
      </p:sp>
    </p:spTree>
    <p:extLst>
      <p:ext uri="{BB962C8B-B14F-4D97-AF65-F5344CB8AC3E}">
        <p14:creationId xmlns:p14="http://schemas.microsoft.com/office/powerpoint/2010/main" val="195894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1" name="Rectangle 20">
            <a:extLst>
              <a:ext uri="{FF2B5EF4-FFF2-40B4-BE49-F238E27FC236}">
                <a16:creationId xmlns:a16="http://schemas.microsoft.com/office/drawing/2014/main" id="{8777B48D-7BF2-470D-876B-50CD5CC8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22E7BEC-4415-A24C-D3CB-26055A8631C0}"/>
              </a:ext>
            </a:extLst>
          </p:cNvPr>
          <p:cNvSpPr txBox="1"/>
          <p:nvPr/>
        </p:nvSpPr>
        <p:spPr>
          <a:xfrm>
            <a:off x="684213" y="685799"/>
            <a:ext cx="4781147" cy="2971801"/>
          </a:xfrm>
          <a:prstGeom prst="rect">
            <a:avLst/>
          </a:prstGeom>
        </p:spPr>
        <p:txBody>
          <a:bodyPr vert="horz" lIns="91440" tIns="45720" rIns="91440" bIns="45720" rtlCol="0" anchor="b">
            <a:normAutofit/>
          </a:bodyPr>
          <a:lstStyle/>
          <a:p>
            <a:pPr>
              <a:spcBef>
                <a:spcPct val="0"/>
              </a:spcBef>
              <a:spcAft>
                <a:spcPts val="600"/>
              </a:spcAft>
            </a:pPr>
            <a:r>
              <a:rPr lang="en-US" sz="4800" cap="all">
                <a:ln w="3175" cmpd="sng">
                  <a:noFill/>
                </a:ln>
                <a:latin typeface="+mj-lt"/>
                <a:ea typeface="+mj-ea"/>
                <a:cs typeface="+mj-cs"/>
              </a:rPr>
              <a:t>RISK BASED TESTING</a:t>
            </a:r>
          </a:p>
        </p:txBody>
      </p:sp>
      <p:pic>
        <p:nvPicPr>
          <p:cNvPr id="7" name="Picture 6" descr="Finish line">
            <a:extLst>
              <a:ext uri="{FF2B5EF4-FFF2-40B4-BE49-F238E27FC236}">
                <a16:creationId xmlns:a16="http://schemas.microsoft.com/office/drawing/2014/main" id="{E9894E9E-F02D-7AE6-72BD-74F620A7EB89}"/>
              </a:ext>
            </a:extLst>
          </p:cNvPr>
          <p:cNvPicPr>
            <a:picLocks noChangeAspect="1"/>
          </p:cNvPicPr>
          <p:nvPr/>
        </p:nvPicPr>
        <p:blipFill rotWithShape="1">
          <a:blip r:embed="rId2"/>
          <a:srcRect l="35563" r="14214"/>
          <a:stretch/>
        </p:blipFill>
        <p:spPr>
          <a:xfrm>
            <a:off x="6096000" y="10"/>
            <a:ext cx="6095999" cy="6857990"/>
          </a:xfrm>
          <a:prstGeom prst="rect">
            <a:avLst/>
          </a:prstGeom>
          <a:effectLst>
            <a:innerShdw blurRad="57150" dist="38100" dir="14460000">
              <a:prstClr val="black">
                <a:alpha val="70000"/>
              </a:prstClr>
            </a:innerShdw>
          </a:effectLst>
        </p:spPr>
      </p:pic>
      <p:grpSp>
        <p:nvGrpSpPr>
          <p:cNvPr id="23" name="Group 22">
            <a:extLst>
              <a:ext uri="{FF2B5EF4-FFF2-40B4-BE49-F238E27FC236}">
                <a16:creationId xmlns:a16="http://schemas.microsoft.com/office/drawing/2014/main" id="{83DA8283-3FF4-47B3-9266-60768C7432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93200" y="8468"/>
            <a:ext cx="5795625" cy="5874808"/>
            <a:chOff x="6108170" y="8467"/>
            <a:chExt cx="6080656" cy="6163733"/>
          </a:xfrm>
        </p:grpSpPr>
        <p:cxnSp>
          <p:nvCxnSpPr>
            <p:cNvPr id="24" name="Straight Connector 23">
              <a:extLst>
                <a:ext uri="{FF2B5EF4-FFF2-40B4-BE49-F238E27FC236}">
                  <a16:creationId xmlns:a16="http://schemas.microsoft.com/office/drawing/2014/main" id="{EDEB65FF-EAD9-4242-80AE-A3FC7EB1EB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78B5500-48F2-41FA-BD8C-3C2400F620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47B2E66-9934-4251-A5B0-A180C0CC93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CDA1666-64EC-4838-B0E1-4D545ECEA2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CC99E35-6C12-4F89-8CDA-9FD8B3CEE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144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0953D0-659A-91BD-D382-7366E9130606}"/>
              </a:ext>
            </a:extLst>
          </p:cNvPr>
          <p:cNvSpPr txBox="1"/>
          <p:nvPr/>
        </p:nvSpPr>
        <p:spPr>
          <a:xfrm>
            <a:off x="144379" y="892250"/>
            <a:ext cx="7719461" cy="5078313"/>
          </a:xfrm>
          <a:prstGeom prst="rect">
            <a:avLst/>
          </a:prstGeom>
          <a:noFill/>
        </p:spPr>
        <p:txBody>
          <a:bodyPr wrap="square">
            <a:spAutoFit/>
          </a:bodyPr>
          <a:lstStyle/>
          <a:p>
            <a:pPr algn="l">
              <a:buFont typeface="Arial" panose="020B0604020202020204" pitchFamily="34" charset="0"/>
              <a:buChar char="•"/>
            </a:pPr>
            <a:r>
              <a:rPr lang="en-US" b="0" i="0">
                <a:effectLst/>
                <a:latin typeface="Work Sans" pitchFamily="2" charset="0"/>
              </a:rPr>
              <a:t>Risk-based testing applied to the project at very initial level, identifies risks of the project that expose the quality of the project, this knowledge guides to testing planning, specification, preparation and execution.</a:t>
            </a:r>
          </a:p>
          <a:p>
            <a:pPr algn="l"/>
            <a:endParaRPr lang="en-US" b="0" i="0">
              <a:effectLst/>
              <a:latin typeface="Work Sans" pitchFamily="2" charset="0"/>
            </a:endParaRPr>
          </a:p>
          <a:p>
            <a:pPr algn="l">
              <a:buFont typeface="Arial" panose="020B0604020202020204" pitchFamily="34" charset="0"/>
              <a:buChar char="•"/>
            </a:pPr>
            <a:r>
              <a:rPr lang="en-US" b="0" i="0">
                <a:effectLst/>
                <a:latin typeface="Work Sans" pitchFamily="2" charset="0"/>
              </a:rPr>
              <a:t>Risk-based testing includes both mitigation (testing to give chances to decrease the likelihood of faults, specially high-impact faults) and contingency (testing to know work-around to create the defects that do get past us less painful).</a:t>
            </a:r>
          </a:p>
          <a:p>
            <a:pPr algn="l"/>
            <a:endParaRPr lang="en-US" b="0" i="0">
              <a:effectLst/>
              <a:latin typeface="Work Sans" pitchFamily="2" charset="0"/>
            </a:endParaRPr>
          </a:p>
          <a:p>
            <a:pPr algn="l">
              <a:buFont typeface="Arial" panose="020B0604020202020204" pitchFamily="34" charset="0"/>
              <a:buChar char="•"/>
            </a:pPr>
            <a:r>
              <a:rPr lang="en-US" b="0" i="0">
                <a:effectLst/>
                <a:latin typeface="Work Sans" pitchFamily="2" charset="0"/>
              </a:rPr>
              <a:t>Risk-based testing also includes measurement process that recognizes how well we are working at finding and removing faults in key areas.</a:t>
            </a:r>
          </a:p>
          <a:p>
            <a:pPr algn="l"/>
            <a:endParaRPr lang="en-US" b="0" i="0">
              <a:effectLst/>
              <a:latin typeface="Work Sans" pitchFamily="2" charset="0"/>
            </a:endParaRPr>
          </a:p>
          <a:p>
            <a:pPr algn="l">
              <a:buFont typeface="Arial" panose="020B0604020202020204" pitchFamily="34" charset="0"/>
              <a:buChar char="•"/>
            </a:pPr>
            <a:r>
              <a:rPr lang="en-US" b="0" i="0">
                <a:effectLst/>
                <a:latin typeface="Work Sans" pitchFamily="2" charset="0"/>
              </a:rPr>
              <a:t>Risk-based testing also uses risk analysis to recognize proactive chances to take out or avoid defects through non-testing activities and to help us select which test activities to perform.</a:t>
            </a:r>
          </a:p>
          <a:p>
            <a:pPr algn="l"/>
            <a:r>
              <a:rPr lang="en-US" b="0" i="0">
                <a:effectLst/>
                <a:latin typeface="Work Sans" pitchFamily="2" charset="0"/>
              </a:rPr>
              <a:t> </a:t>
            </a:r>
            <a:endParaRPr lang="en-US" b="0" i="0" dirty="0">
              <a:effectLst/>
              <a:latin typeface="Work Sans" pitchFamily="2" charset="0"/>
            </a:endParaRPr>
          </a:p>
        </p:txBody>
      </p:sp>
      <p:sp>
        <p:nvSpPr>
          <p:cNvPr id="7" name="TextBox 6">
            <a:extLst>
              <a:ext uri="{FF2B5EF4-FFF2-40B4-BE49-F238E27FC236}">
                <a16:creationId xmlns:a16="http://schemas.microsoft.com/office/drawing/2014/main" id="{290A8EE0-1056-12A2-2C03-9C483797FD40}"/>
              </a:ext>
            </a:extLst>
          </p:cNvPr>
          <p:cNvSpPr txBox="1"/>
          <p:nvPr/>
        </p:nvSpPr>
        <p:spPr>
          <a:xfrm>
            <a:off x="4004109" y="157030"/>
            <a:ext cx="6107228" cy="584775"/>
          </a:xfrm>
          <a:prstGeom prst="rect">
            <a:avLst/>
          </a:prstGeom>
          <a:noFill/>
        </p:spPr>
        <p:txBody>
          <a:bodyPr wrap="square">
            <a:spAutoFit/>
          </a:bodyPr>
          <a:lstStyle/>
          <a:p>
            <a:r>
              <a:rPr lang="en-IN" sz="3200"/>
              <a:t>RISK BASED TESTING</a:t>
            </a:r>
            <a:endParaRPr lang="en-IN" sz="3200" dirty="0"/>
          </a:p>
        </p:txBody>
      </p:sp>
      <p:pic>
        <p:nvPicPr>
          <p:cNvPr id="9" name="Picture 8" descr="Diagram&#10;&#10;Description automatically generated">
            <a:extLst>
              <a:ext uri="{FF2B5EF4-FFF2-40B4-BE49-F238E27FC236}">
                <a16:creationId xmlns:a16="http://schemas.microsoft.com/office/drawing/2014/main" id="{7643BF85-7253-3A9C-A3AF-5661356E8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3840" y="960721"/>
            <a:ext cx="4086225" cy="4686300"/>
          </a:xfrm>
          <a:prstGeom prst="rect">
            <a:avLst/>
          </a:prstGeom>
        </p:spPr>
      </p:pic>
    </p:spTree>
    <p:extLst>
      <p:ext uri="{BB962C8B-B14F-4D97-AF65-F5344CB8AC3E}">
        <p14:creationId xmlns:p14="http://schemas.microsoft.com/office/powerpoint/2010/main" val="1541520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4" name="Rectangle 23">
            <a:extLst>
              <a:ext uri="{FF2B5EF4-FFF2-40B4-BE49-F238E27FC236}">
                <a16:creationId xmlns:a16="http://schemas.microsoft.com/office/drawing/2014/main" id="{C5BDD1EA-D8C1-45AF-9F0A-14A2A137B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C891E33-39A5-735F-0CAF-FB4E67C48228}"/>
              </a:ext>
            </a:extLst>
          </p:cNvPr>
          <p:cNvSpPr txBox="1"/>
          <p:nvPr/>
        </p:nvSpPr>
        <p:spPr>
          <a:xfrm>
            <a:off x="7532710" y="628617"/>
            <a:ext cx="3971902" cy="3028983"/>
          </a:xfrm>
          <a:prstGeom prst="rect">
            <a:avLst/>
          </a:prstGeom>
        </p:spPr>
        <p:txBody>
          <a:bodyPr vert="horz" lIns="91440" tIns="45720" rIns="91440" bIns="45720" rtlCol="0" anchor="b">
            <a:normAutofit/>
          </a:bodyPr>
          <a:lstStyle/>
          <a:p>
            <a:pPr>
              <a:spcBef>
                <a:spcPct val="0"/>
              </a:spcBef>
              <a:spcAft>
                <a:spcPts val="600"/>
              </a:spcAft>
            </a:pPr>
            <a:r>
              <a:rPr lang="en-US" sz="4800" cap="all">
                <a:ln w="3175" cmpd="sng">
                  <a:noFill/>
                </a:ln>
                <a:latin typeface="+mj-lt"/>
                <a:ea typeface="+mj-ea"/>
                <a:cs typeface="+mj-cs"/>
              </a:rPr>
              <a:t>ECONOMIC OF TESTING</a:t>
            </a:r>
          </a:p>
        </p:txBody>
      </p:sp>
      <p:sp>
        <p:nvSpPr>
          <p:cNvPr id="26" name="Snip Diagonal Corner Rectangle 6">
            <a:extLst>
              <a:ext uri="{FF2B5EF4-FFF2-40B4-BE49-F238E27FC236}">
                <a16:creationId xmlns:a16="http://schemas.microsoft.com/office/drawing/2014/main" id="{14354E08-0068-48D7-A8AD-84C7B1CF5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microscope, computer, office&#10;&#10;Description automatically generated">
            <a:extLst>
              <a:ext uri="{FF2B5EF4-FFF2-40B4-BE49-F238E27FC236}">
                <a16:creationId xmlns:a16="http://schemas.microsoft.com/office/drawing/2014/main" id="{3204B99B-1900-6082-D1A0-E346E1668232}"/>
              </a:ext>
            </a:extLst>
          </p:cNvPr>
          <p:cNvPicPr>
            <a:picLocks noChangeAspect="1"/>
          </p:cNvPicPr>
          <p:nvPr/>
        </p:nvPicPr>
        <p:blipFill rotWithShape="1">
          <a:blip r:embed="rId2">
            <a:extLst>
              <a:ext uri="{28A0092B-C50C-407E-A947-70E740481C1C}">
                <a14:useLocalDpi xmlns:a14="http://schemas.microsoft.com/office/drawing/2010/main" val="0"/>
              </a:ext>
            </a:extLst>
          </a:blip>
          <a:srcRect l="10368" r="5775" b="-1"/>
          <a:stretch/>
        </p:blipFill>
        <p:spPr>
          <a:xfrm>
            <a:off x="569594" y="628617"/>
            <a:ext cx="6639902" cy="5269146"/>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grpSp>
        <p:nvGrpSpPr>
          <p:cNvPr id="28" name="Group 27">
            <a:extLst>
              <a:ext uri="{FF2B5EF4-FFF2-40B4-BE49-F238E27FC236}">
                <a16:creationId xmlns:a16="http://schemas.microsoft.com/office/drawing/2014/main" id="{A779F34F-2960-4B81-BA08-445B6F6A0C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9" name="Straight Connector 28">
              <a:extLst>
                <a:ext uri="{FF2B5EF4-FFF2-40B4-BE49-F238E27FC236}">
                  <a16:creationId xmlns:a16="http://schemas.microsoft.com/office/drawing/2014/main" id="{10A57ACC-416F-4A5D-B7F7-DDA9886A3A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6522B4F-50C4-4FCE-8AE2-3789D63ED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2C3978FC-B5D1-42BE-B086-BC2A733D58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ACED99F1-340D-4970-8E66-3B28E927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50A54E39-63C0-4847-A766-C6B74FEB48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75763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ED2D7C63-562A-41C7-892E-0C73F5D59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4D618E7-D4DB-568E-A97D-7AF42B106EE2}"/>
              </a:ext>
            </a:extLst>
          </p:cNvPr>
          <p:cNvSpPr txBox="1"/>
          <p:nvPr/>
        </p:nvSpPr>
        <p:spPr>
          <a:xfrm>
            <a:off x="5116738" y="685799"/>
            <a:ext cx="6159273" cy="2971801"/>
          </a:xfrm>
          <a:prstGeom prst="rect">
            <a:avLst/>
          </a:prstGeom>
        </p:spPr>
        <p:txBody>
          <a:bodyPr vert="horz" lIns="91440" tIns="45720" rIns="91440" bIns="45720" rtlCol="0" anchor="b">
            <a:normAutofit/>
          </a:bodyPr>
          <a:lstStyle/>
          <a:p>
            <a:pPr>
              <a:spcBef>
                <a:spcPct val="0"/>
              </a:spcBef>
              <a:spcAft>
                <a:spcPts val="600"/>
              </a:spcAft>
            </a:pPr>
            <a:r>
              <a:rPr lang="en-US" sz="4800" cap="all">
                <a:ln w="3175" cmpd="sng">
                  <a:noFill/>
                </a:ln>
                <a:latin typeface="+mj-lt"/>
                <a:ea typeface="+mj-ea"/>
                <a:cs typeface="+mj-cs"/>
              </a:rPr>
              <a:t>PROJECT RISK</a:t>
            </a:r>
          </a:p>
        </p:txBody>
      </p:sp>
      <p:pic>
        <p:nvPicPr>
          <p:cNvPr id="6" name="Picture 4" descr="Three 3D arrows stacked and pointing in different directions">
            <a:extLst>
              <a:ext uri="{FF2B5EF4-FFF2-40B4-BE49-F238E27FC236}">
                <a16:creationId xmlns:a16="http://schemas.microsoft.com/office/drawing/2014/main" id="{AD754FD8-AC7A-ADE9-111A-776A1B62776B}"/>
              </a:ext>
            </a:extLst>
          </p:cNvPr>
          <p:cNvPicPr>
            <a:picLocks noChangeAspect="1"/>
          </p:cNvPicPr>
          <p:nvPr/>
        </p:nvPicPr>
        <p:blipFill rotWithShape="1">
          <a:blip r:embed="rId2"/>
          <a:srcRect l="16510" r="45434"/>
          <a:stretch/>
        </p:blipFill>
        <p:spPr>
          <a:xfrm>
            <a:off x="20" y="10"/>
            <a:ext cx="4639713" cy="6857990"/>
          </a:xfrm>
          <a:prstGeom prst="rect">
            <a:avLst/>
          </a:prstGeom>
          <a:effectLst>
            <a:innerShdw blurRad="57150" dist="38100" dir="14460000">
              <a:prstClr val="black">
                <a:alpha val="70000"/>
              </a:prstClr>
            </a:innerShdw>
          </a:effectLst>
        </p:spPr>
      </p:pic>
      <p:grpSp>
        <p:nvGrpSpPr>
          <p:cNvPr id="21" name="Group 20">
            <a:extLst>
              <a:ext uri="{FF2B5EF4-FFF2-40B4-BE49-F238E27FC236}">
                <a16:creationId xmlns:a16="http://schemas.microsoft.com/office/drawing/2014/main" id="{6DF25E23-BE15-4E36-A700-59F0CE8C54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2" name="Straight Connector 21">
              <a:extLst>
                <a:ext uri="{FF2B5EF4-FFF2-40B4-BE49-F238E27FC236}">
                  <a16:creationId xmlns:a16="http://schemas.microsoft.com/office/drawing/2014/main" id="{2CE9353A-F333-4305-BED0-D126D75F5D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5D1D327-6D34-4AB1-BBCB-FFD18B927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3D4CCB5-F27F-4868-B1D4-55D8654F0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5F00F96-8833-4C32-AD31-05286BC80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22EE3D4-FE2C-4B01-BC8C-3CE2C6CC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69099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20852C-F456-CD61-EC34-40B254922DEC}"/>
              </a:ext>
            </a:extLst>
          </p:cNvPr>
          <p:cNvSpPr txBox="1"/>
          <p:nvPr/>
        </p:nvSpPr>
        <p:spPr>
          <a:xfrm>
            <a:off x="4179771" y="224408"/>
            <a:ext cx="6107228" cy="646331"/>
          </a:xfrm>
          <a:prstGeom prst="rect">
            <a:avLst/>
          </a:prstGeom>
          <a:noFill/>
        </p:spPr>
        <p:txBody>
          <a:bodyPr wrap="square">
            <a:spAutoFit/>
          </a:bodyPr>
          <a:lstStyle/>
          <a:p>
            <a:r>
              <a:rPr lang="en-IN" sz="3600" dirty="0"/>
              <a:t>PROJECT RISK</a:t>
            </a:r>
          </a:p>
        </p:txBody>
      </p:sp>
      <p:sp>
        <p:nvSpPr>
          <p:cNvPr id="7" name="TextBox 6">
            <a:extLst>
              <a:ext uri="{FF2B5EF4-FFF2-40B4-BE49-F238E27FC236}">
                <a16:creationId xmlns:a16="http://schemas.microsoft.com/office/drawing/2014/main" id="{2BCE0B8D-644A-1AF2-39B4-37C5FD0CB5B2}"/>
              </a:ext>
            </a:extLst>
          </p:cNvPr>
          <p:cNvSpPr txBox="1"/>
          <p:nvPr/>
        </p:nvSpPr>
        <p:spPr>
          <a:xfrm>
            <a:off x="214163" y="870739"/>
            <a:ext cx="6107228" cy="646331"/>
          </a:xfrm>
          <a:prstGeom prst="rect">
            <a:avLst/>
          </a:prstGeom>
          <a:noFill/>
        </p:spPr>
        <p:txBody>
          <a:bodyPr wrap="square">
            <a:spAutoFit/>
          </a:bodyPr>
          <a:lstStyle/>
          <a:p>
            <a:pPr marL="285750" indent="-285750">
              <a:buFont typeface="Wingdings" panose="05000000000000000000" pitchFamily="2" charset="2"/>
              <a:buChar char="Ø"/>
            </a:pPr>
            <a:r>
              <a:rPr lang="en-US" b="0" i="0" dirty="0">
                <a:effectLst/>
                <a:latin typeface="Work Sans" pitchFamily="2" charset="0"/>
              </a:rPr>
              <a:t>A project risk is an uncertain event that may or may not occur during a project.</a:t>
            </a:r>
            <a:endParaRPr lang="en-IN" dirty="0"/>
          </a:p>
        </p:txBody>
      </p:sp>
      <p:sp>
        <p:nvSpPr>
          <p:cNvPr id="9" name="TextBox 8">
            <a:extLst>
              <a:ext uri="{FF2B5EF4-FFF2-40B4-BE49-F238E27FC236}">
                <a16:creationId xmlns:a16="http://schemas.microsoft.com/office/drawing/2014/main" id="{A0E3E5A6-D66D-7F04-16D9-788763D7554E}"/>
              </a:ext>
            </a:extLst>
          </p:cNvPr>
          <p:cNvSpPr txBox="1"/>
          <p:nvPr/>
        </p:nvSpPr>
        <p:spPr>
          <a:xfrm>
            <a:off x="214163" y="1517070"/>
            <a:ext cx="6107228" cy="3970318"/>
          </a:xfrm>
          <a:prstGeom prst="rect">
            <a:avLst/>
          </a:prstGeom>
          <a:noFill/>
        </p:spPr>
        <p:txBody>
          <a:bodyPr wrap="square">
            <a:spAutoFit/>
          </a:bodyPr>
          <a:lstStyle/>
          <a:p>
            <a:pPr marL="285750" indent="-285750" algn="l">
              <a:buFont typeface="Wingdings" panose="05000000000000000000" pitchFamily="2" charset="2"/>
              <a:buChar char="Ø"/>
            </a:pPr>
            <a:r>
              <a:rPr lang="en-US" b="0" i="0" dirty="0">
                <a:effectLst/>
                <a:latin typeface="Work Sans" pitchFamily="2" charset="0"/>
              </a:rPr>
              <a:t>Risk management in </a:t>
            </a:r>
            <a:r>
              <a:rPr lang="en-US" b="0" i="0" u="none" strike="noStrike" dirty="0">
                <a:effectLst/>
                <a:latin typeface="Work Sans" pitchFamily="2" charset="0"/>
                <a:hlinkClick r:id="rId2">
                  <a:extLst>
                    <a:ext uri="{A12FA001-AC4F-418D-AE19-62706E023703}">
                      <ahyp:hlinkClr xmlns:ahyp="http://schemas.microsoft.com/office/drawing/2018/hyperlinkcolor" val="tx"/>
                    </a:ext>
                  </a:extLst>
                </a:hlinkClick>
              </a:rPr>
              <a:t>project management</a:t>
            </a:r>
            <a:r>
              <a:rPr lang="en-US" b="0" i="0" dirty="0">
                <a:effectLst/>
                <a:latin typeface="Work Sans" pitchFamily="2" charset="0"/>
              </a:rPr>
              <a:t> starts with identifying project risks</a:t>
            </a:r>
            <a:r>
              <a:rPr lang="en-US" dirty="0">
                <a:latin typeface="Work Sans" pitchFamily="2" charset="0"/>
              </a:rPr>
              <a:t>.</a:t>
            </a:r>
          </a:p>
          <a:p>
            <a:pPr marL="285750" indent="-285750" algn="l">
              <a:buFont typeface="Wingdings" panose="05000000000000000000" pitchFamily="2" charset="2"/>
              <a:buChar char="Ø"/>
            </a:pPr>
            <a:r>
              <a:rPr lang="en-US" b="0" i="0" dirty="0">
                <a:effectLst/>
                <a:latin typeface="Work Sans" pitchFamily="2" charset="0"/>
              </a:rPr>
              <a:t>There’s no way to account for all possible project risks, so we need to focus on finding the most impactful ones via a few key avenues of research. These include:</a:t>
            </a:r>
          </a:p>
          <a:p>
            <a:pPr lvl="3">
              <a:buFont typeface="Arial" panose="020B0604020202020204" pitchFamily="34" charset="0"/>
              <a:buChar char="•"/>
            </a:pPr>
            <a:r>
              <a:rPr lang="en-US" b="0" i="0" dirty="0">
                <a:effectLst/>
                <a:latin typeface="Work Sans" pitchFamily="2" charset="0"/>
              </a:rPr>
              <a:t>Interview stakeholders to find out about risks which have affected the organization or team’s previous projects.</a:t>
            </a:r>
          </a:p>
          <a:p>
            <a:pPr lvl="3">
              <a:buFont typeface="Arial" panose="020B0604020202020204" pitchFamily="34" charset="0"/>
              <a:buChar char="•"/>
            </a:pPr>
            <a:r>
              <a:rPr lang="en-US" b="0" i="0" dirty="0">
                <a:effectLst/>
                <a:latin typeface="Work Sans" pitchFamily="2" charset="0"/>
              </a:rPr>
              <a:t>Identify external risks using a situational analysis framework such as PESTEL (Political, Economic, Social, Technological, Environmental, Legal).</a:t>
            </a:r>
          </a:p>
        </p:txBody>
      </p:sp>
      <p:sp>
        <p:nvSpPr>
          <p:cNvPr id="11" name="TextBox 10">
            <a:extLst>
              <a:ext uri="{FF2B5EF4-FFF2-40B4-BE49-F238E27FC236}">
                <a16:creationId xmlns:a16="http://schemas.microsoft.com/office/drawing/2014/main" id="{A8E521B8-EE91-3D1B-75F7-915BECF9B3F8}"/>
              </a:ext>
            </a:extLst>
          </p:cNvPr>
          <p:cNvSpPr txBox="1"/>
          <p:nvPr/>
        </p:nvSpPr>
        <p:spPr>
          <a:xfrm>
            <a:off x="656924" y="5455306"/>
            <a:ext cx="6107228" cy="923330"/>
          </a:xfrm>
          <a:prstGeom prst="rect">
            <a:avLst/>
          </a:prstGeom>
          <a:noFill/>
        </p:spPr>
        <p:txBody>
          <a:bodyPr wrap="square">
            <a:spAutoFit/>
          </a:bodyPr>
          <a:lstStyle/>
          <a:p>
            <a:pPr lvl="2">
              <a:buFont typeface="Arial" panose="020B0604020202020204" pitchFamily="34" charset="0"/>
              <a:buChar char="•"/>
            </a:pPr>
            <a:r>
              <a:rPr lang="en-US" b="0" i="0" dirty="0">
                <a:effectLst/>
                <a:latin typeface="Work Sans" pitchFamily="2" charset="0"/>
              </a:rPr>
              <a:t>Analyze your </a:t>
            </a:r>
            <a:r>
              <a:rPr lang="en-US" b="0" i="0" u="none" strike="noStrike" dirty="0">
                <a:effectLst/>
                <a:latin typeface="Work Sans" pitchFamily="2" charset="0"/>
                <a:hlinkClick r:id="rId3">
                  <a:extLst>
                    <a:ext uri="{A12FA001-AC4F-418D-AE19-62706E023703}">
                      <ahyp:hlinkClr xmlns:ahyp="http://schemas.microsoft.com/office/drawing/2018/hyperlinkcolor" val="tx"/>
                    </a:ext>
                  </a:extLst>
                </a:hlinkClick>
              </a:rPr>
              <a:t>project planning</a:t>
            </a:r>
            <a:r>
              <a:rPr lang="en-US" b="0" i="0" dirty="0">
                <a:effectLst/>
                <a:latin typeface="Work Sans" pitchFamily="2" charset="0"/>
              </a:rPr>
              <a:t> documentation to identify inherent risks of the project.</a:t>
            </a:r>
          </a:p>
        </p:txBody>
      </p:sp>
      <p:pic>
        <p:nvPicPr>
          <p:cNvPr id="13" name="Picture 12" descr="A picture containing text, businesscard, screenshot&#10;&#10;Description automatically generated">
            <a:extLst>
              <a:ext uri="{FF2B5EF4-FFF2-40B4-BE49-F238E27FC236}">
                <a16:creationId xmlns:a16="http://schemas.microsoft.com/office/drawing/2014/main" id="{A2A6BFB0-9196-4E6B-BA23-FBB84BD78F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2768" y="1402693"/>
            <a:ext cx="5152317" cy="4052613"/>
          </a:xfrm>
          <a:prstGeom prst="rect">
            <a:avLst/>
          </a:prstGeom>
        </p:spPr>
      </p:pic>
    </p:spTree>
    <p:extLst>
      <p:ext uri="{BB962C8B-B14F-4D97-AF65-F5344CB8AC3E}">
        <p14:creationId xmlns:p14="http://schemas.microsoft.com/office/powerpoint/2010/main" val="3288511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2" name="Straight Connector 23">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25">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27">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29">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31">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Rectangle 33">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gradFill>
            <a:gsLst>
              <a:gs pos="10000">
                <a:schemeClr val="bg1">
                  <a:tint val="97000"/>
                  <a:hueMod val="92000"/>
                  <a:satMod val="169000"/>
                  <a:lumMod val="164000"/>
                </a:schemeClr>
              </a:gs>
              <a:gs pos="100000">
                <a:schemeClr val="bg1">
                  <a:shade val="96000"/>
                  <a:satMod val="120000"/>
                  <a:lumMod val="90000"/>
                </a:schemeClr>
              </a:gs>
            </a:gsLst>
            <a:lin ang="612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blocks cube drawn on a chalkboard">
            <a:extLst>
              <a:ext uri="{FF2B5EF4-FFF2-40B4-BE49-F238E27FC236}">
                <a16:creationId xmlns:a16="http://schemas.microsoft.com/office/drawing/2014/main" id="{E3CE01E1-FED5-0D77-D3BB-86FCAF4E1F80}"/>
              </a:ext>
            </a:extLst>
          </p:cNvPr>
          <p:cNvPicPr>
            <a:picLocks noChangeAspect="1"/>
          </p:cNvPicPr>
          <p:nvPr/>
        </p:nvPicPr>
        <p:blipFill rotWithShape="1">
          <a:blip r:embed="rId2">
            <a:alphaModFix amt="25000"/>
          </a:blip>
          <a:srcRect t="15730"/>
          <a:stretch/>
        </p:blipFill>
        <p:spPr>
          <a:xfrm>
            <a:off x="20" y="10"/>
            <a:ext cx="12191980" cy="6857990"/>
          </a:xfrm>
          <a:prstGeom prst="rect">
            <a:avLst/>
          </a:prstGeom>
        </p:spPr>
      </p:pic>
      <p:sp>
        <p:nvSpPr>
          <p:cNvPr id="3" name="TextBox 2">
            <a:extLst>
              <a:ext uri="{FF2B5EF4-FFF2-40B4-BE49-F238E27FC236}">
                <a16:creationId xmlns:a16="http://schemas.microsoft.com/office/drawing/2014/main" id="{EDA243E8-5E33-623F-830A-77DEFC2F14D3}"/>
              </a:ext>
            </a:extLst>
          </p:cNvPr>
          <p:cNvSpPr txBox="1"/>
          <p:nvPr/>
        </p:nvSpPr>
        <p:spPr>
          <a:xfrm>
            <a:off x="684212" y="685799"/>
            <a:ext cx="8001000" cy="2971801"/>
          </a:xfrm>
          <a:prstGeom prst="rect">
            <a:avLst/>
          </a:prstGeom>
        </p:spPr>
        <p:txBody>
          <a:bodyPr vert="horz" lIns="91440" tIns="45720" rIns="91440" bIns="45720" rtlCol="0" anchor="b">
            <a:normAutofit/>
          </a:bodyPr>
          <a:lstStyle/>
          <a:p>
            <a:pPr lvl="0">
              <a:spcBef>
                <a:spcPct val="0"/>
              </a:spcBef>
              <a:spcAft>
                <a:spcPts val="600"/>
              </a:spcAft>
            </a:pPr>
            <a:r>
              <a:rPr lang="en-US" sz="4800" b="1" cap="all" dirty="0">
                <a:ln w="3175" cmpd="sng">
                  <a:noFill/>
                </a:ln>
                <a:latin typeface="+mj-lt"/>
                <a:ea typeface="+mj-ea"/>
                <a:cs typeface="+mj-cs"/>
              </a:rPr>
              <a:t>PRODUCT RISK</a:t>
            </a:r>
          </a:p>
        </p:txBody>
      </p:sp>
      <p:grpSp>
        <p:nvGrpSpPr>
          <p:cNvPr id="58" name="Group 35">
            <a:extLst>
              <a:ext uri="{FF2B5EF4-FFF2-40B4-BE49-F238E27FC236}">
                <a16:creationId xmlns:a16="http://schemas.microsoft.com/office/drawing/2014/main" id="{EA75029C-64B9-41D0-9540-75846D4B0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9144"/>
            <a:ext cx="6080656" cy="6163733"/>
            <a:chOff x="6108170" y="8467"/>
            <a:chExt cx="6080656" cy="6163733"/>
          </a:xfrm>
        </p:grpSpPr>
        <p:cxnSp>
          <p:nvCxnSpPr>
            <p:cNvPr id="37" name="Straight Connector 36">
              <a:extLst>
                <a:ext uri="{FF2B5EF4-FFF2-40B4-BE49-F238E27FC236}">
                  <a16:creationId xmlns:a16="http://schemas.microsoft.com/office/drawing/2014/main" id="{4AF6B07A-A0CD-4593-B501-E1D50968C7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37">
              <a:extLst>
                <a:ext uri="{FF2B5EF4-FFF2-40B4-BE49-F238E27FC236}">
                  <a16:creationId xmlns:a16="http://schemas.microsoft.com/office/drawing/2014/main" id="{E1C2E537-D046-43E9-B78A-8D770E4C0F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CF1ED42C-32AB-4AA5-B9D5-2ADF552B03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62B69715-83DD-4F53-8564-D95D5D238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25BC2EBE-B4C1-42F9-9914-0F430C0600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0153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AF5082-7136-AADA-0DB4-7A4340075DEE}"/>
              </a:ext>
            </a:extLst>
          </p:cNvPr>
          <p:cNvSpPr txBox="1"/>
          <p:nvPr/>
        </p:nvSpPr>
        <p:spPr>
          <a:xfrm>
            <a:off x="723767" y="1204301"/>
            <a:ext cx="7448082" cy="211827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b="0" i="0" dirty="0">
                <a:effectLst/>
                <a:latin typeface="arial" panose="020B0604020202020204" pitchFamily="34" charset="0"/>
              </a:rPr>
              <a:t>Product risk is </a:t>
            </a:r>
            <a:r>
              <a:rPr lang="en-US" i="0" dirty="0">
                <a:effectLst/>
                <a:latin typeface="arial" panose="020B0604020202020204" pitchFamily="34" charset="0"/>
              </a:rPr>
              <a:t>the set of things that could go wrong with the service, software or whatever is being produced by the project.</a:t>
            </a:r>
          </a:p>
          <a:p>
            <a:pPr marL="285750" indent="-285750">
              <a:lnSpc>
                <a:spcPct val="150000"/>
              </a:lnSpc>
              <a:buFont typeface="Wingdings" panose="05000000000000000000" pitchFamily="2" charset="2"/>
              <a:buChar char="Ø"/>
            </a:pPr>
            <a:r>
              <a:rPr lang="en-US" b="1" i="0" dirty="0">
                <a:effectLst/>
                <a:latin typeface="arial" panose="020B0604020202020204" pitchFamily="34" charset="0"/>
              </a:rPr>
              <a:t> </a:t>
            </a:r>
            <a:r>
              <a:rPr lang="en-US" b="0" i="0" dirty="0">
                <a:effectLst/>
                <a:latin typeface="arial" panose="020B0604020202020204" pitchFamily="34" charset="0"/>
              </a:rPr>
              <a:t>In the same way that project and business risks are quantified (using likelihood and impact) product risks should also be categorized and measured.</a:t>
            </a:r>
            <a:endParaRPr lang="en-IN" dirty="0"/>
          </a:p>
        </p:txBody>
      </p:sp>
      <p:sp>
        <p:nvSpPr>
          <p:cNvPr id="5" name="TextBox 4">
            <a:extLst>
              <a:ext uri="{FF2B5EF4-FFF2-40B4-BE49-F238E27FC236}">
                <a16:creationId xmlns:a16="http://schemas.microsoft.com/office/drawing/2014/main" id="{3F56BB11-F4EB-F887-6988-D74B5DF6926F}"/>
              </a:ext>
            </a:extLst>
          </p:cNvPr>
          <p:cNvSpPr txBox="1"/>
          <p:nvPr/>
        </p:nvSpPr>
        <p:spPr>
          <a:xfrm>
            <a:off x="656390" y="3322573"/>
            <a:ext cx="7448082" cy="2533771"/>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b="0" i="0" dirty="0">
                <a:effectLst/>
                <a:latin typeface="arial" panose="020B0604020202020204" pitchFamily="34" charset="0"/>
              </a:rPr>
              <a:t>Examples of Product Risks are: </a:t>
            </a:r>
          </a:p>
          <a:p>
            <a:pPr marL="285750" indent="-285750">
              <a:lnSpc>
                <a:spcPct val="150000"/>
              </a:lnSpc>
              <a:buFont typeface="Wingdings" panose="05000000000000000000" pitchFamily="2" charset="2"/>
              <a:buChar char="Ø"/>
            </a:pPr>
            <a:r>
              <a:rPr lang="en-US" i="0" dirty="0">
                <a:effectLst/>
                <a:latin typeface="arial" panose="020B0604020202020204" pitchFamily="34" charset="0"/>
              </a:rPr>
              <a:t>Complex features affecting multiple areas of the existing product, like an upgrade/migration of the system</a:t>
            </a:r>
            <a:r>
              <a:rPr lang="en-US" b="0" i="0" dirty="0">
                <a:effectLst/>
                <a:latin typeface="arial" panose="020B0604020202020204" pitchFamily="34" charset="0"/>
              </a:rPr>
              <a:t>. </a:t>
            </a:r>
          </a:p>
          <a:p>
            <a:pPr marL="285750" indent="-285750">
              <a:lnSpc>
                <a:spcPct val="150000"/>
              </a:lnSpc>
              <a:buFont typeface="Wingdings" panose="05000000000000000000" pitchFamily="2" charset="2"/>
              <a:buChar char="Ø"/>
            </a:pPr>
            <a:r>
              <a:rPr lang="en-US" b="0" i="0" dirty="0">
                <a:effectLst/>
                <a:latin typeface="arial" panose="020B0604020202020204" pitchFamily="34" charset="0"/>
              </a:rPr>
              <a:t>New Technologies used in the product; </a:t>
            </a:r>
          </a:p>
          <a:p>
            <a:pPr marL="285750" indent="-285750">
              <a:lnSpc>
                <a:spcPct val="150000"/>
              </a:lnSpc>
              <a:buFont typeface="Wingdings" panose="05000000000000000000" pitchFamily="2" charset="2"/>
              <a:buChar char="Ø"/>
            </a:pPr>
            <a:r>
              <a:rPr lang="en-US" b="0" i="0" dirty="0">
                <a:effectLst/>
                <a:latin typeface="arial" panose="020B0604020202020204" pitchFamily="34" charset="0"/>
              </a:rPr>
              <a:t>for example a new DB server, a new programming language, a new integration, etc.</a:t>
            </a:r>
            <a:endParaRPr lang="en-IN" dirty="0"/>
          </a:p>
        </p:txBody>
      </p:sp>
      <p:sp>
        <p:nvSpPr>
          <p:cNvPr id="7" name="TextBox 6">
            <a:extLst>
              <a:ext uri="{FF2B5EF4-FFF2-40B4-BE49-F238E27FC236}">
                <a16:creationId xmlns:a16="http://schemas.microsoft.com/office/drawing/2014/main" id="{1EEC7D6D-0D14-6F14-1E92-5C0788027FBD}"/>
              </a:ext>
            </a:extLst>
          </p:cNvPr>
          <p:cNvSpPr txBox="1"/>
          <p:nvPr/>
        </p:nvSpPr>
        <p:spPr>
          <a:xfrm>
            <a:off x="3939139" y="244157"/>
            <a:ext cx="6107228" cy="646331"/>
          </a:xfrm>
          <a:prstGeom prst="rect">
            <a:avLst/>
          </a:prstGeom>
          <a:noFill/>
        </p:spPr>
        <p:txBody>
          <a:bodyPr wrap="square">
            <a:spAutoFit/>
          </a:bodyPr>
          <a:lstStyle/>
          <a:p>
            <a:pPr lvl="0">
              <a:spcBef>
                <a:spcPct val="0"/>
              </a:spcBef>
              <a:spcAft>
                <a:spcPts val="600"/>
              </a:spcAft>
            </a:pPr>
            <a:r>
              <a:rPr lang="en-US" sz="3600" b="1" cap="all" dirty="0">
                <a:ln w="3175" cmpd="sng">
                  <a:noFill/>
                </a:ln>
                <a:latin typeface="+mj-lt"/>
                <a:ea typeface="+mj-ea"/>
                <a:cs typeface="+mj-cs"/>
              </a:rPr>
              <a:t>PRODUCT RISK</a:t>
            </a:r>
          </a:p>
        </p:txBody>
      </p:sp>
      <p:pic>
        <p:nvPicPr>
          <p:cNvPr id="9" name="Picture 8" descr="Diagram&#10;&#10;Description automatically generated">
            <a:extLst>
              <a:ext uri="{FF2B5EF4-FFF2-40B4-BE49-F238E27FC236}">
                <a16:creationId xmlns:a16="http://schemas.microsoft.com/office/drawing/2014/main" id="{247FAEA9-436E-BA10-9FD0-99780DB86C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4472" y="1705888"/>
            <a:ext cx="3952774" cy="3233369"/>
          </a:xfrm>
          <a:prstGeom prst="rect">
            <a:avLst/>
          </a:prstGeom>
        </p:spPr>
      </p:pic>
    </p:spTree>
    <p:extLst>
      <p:ext uri="{BB962C8B-B14F-4D97-AF65-F5344CB8AC3E}">
        <p14:creationId xmlns:p14="http://schemas.microsoft.com/office/powerpoint/2010/main" val="3962092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ipette filling tray with sample">
            <a:extLst>
              <a:ext uri="{FF2B5EF4-FFF2-40B4-BE49-F238E27FC236}">
                <a16:creationId xmlns:a16="http://schemas.microsoft.com/office/drawing/2014/main" id="{5C23657B-F14E-3F8C-05DC-B90B431C910D}"/>
              </a:ext>
            </a:extLst>
          </p:cNvPr>
          <p:cNvPicPr>
            <a:picLocks noChangeAspect="1"/>
          </p:cNvPicPr>
          <p:nvPr/>
        </p:nvPicPr>
        <p:blipFill rotWithShape="1">
          <a:blip r:embed="rId2">
            <a:alphaModFix amt="40000"/>
          </a:blip>
          <a:srcRect t="13390" b="2341"/>
          <a:stretch/>
        </p:blipFill>
        <p:spPr>
          <a:xfrm>
            <a:off x="-3175" y="10"/>
            <a:ext cx="12192000" cy="6857990"/>
          </a:xfrm>
          <a:prstGeom prst="rect">
            <a:avLst/>
          </a:prstGeom>
        </p:spPr>
      </p:pic>
      <p:sp>
        <p:nvSpPr>
          <p:cNvPr id="3" name="TextBox 2">
            <a:extLst>
              <a:ext uri="{FF2B5EF4-FFF2-40B4-BE49-F238E27FC236}">
                <a16:creationId xmlns:a16="http://schemas.microsoft.com/office/drawing/2014/main" id="{7AE02452-0B6B-DA47-4109-E4D5338BE92A}"/>
              </a:ext>
            </a:extLst>
          </p:cNvPr>
          <p:cNvSpPr txBox="1"/>
          <p:nvPr/>
        </p:nvSpPr>
        <p:spPr>
          <a:xfrm>
            <a:off x="684212" y="685799"/>
            <a:ext cx="8001000" cy="2971801"/>
          </a:xfrm>
          <a:prstGeom prst="rect">
            <a:avLst/>
          </a:prstGeom>
        </p:spPr>
        <p:txBody>
          <a:bodyPr vert="horz" lIns="91440" tIns="45720" rIns="91440" bIns="45720" rtlCol="0" anchor="b">
            <a:normAutofit/>
          </a:bodyPr>
          <a:lstStyle/>
          <a:p>
            <a:pPr lvl="0">
              <a:spcBef>
                <a:spcPct val="0"/>
              </a:spcBef>
              <a:spcAft>
                <a:spcPts val="600"/>
              </a:spcAft>
            </a:pPr>
            <a:r>
              <a:rPr lang="en-US" sz="4800" b="1" cap="all" dirty="0">
                <a:ln w="3175" cmpd="sng">
                  <a:noFill/>
                </a:ln>
                <a:latin typeface="+mj-lt"/>
                <a:ea typeface="+mj-ea"/>
                <a:cs typeface="+mj-cs"/>
              </a:rPr>
              <a:t>NEED OF INDEPENDENT TESTING</a:t>
            </a:r>
          </a:p>
        </p:txBody>
      </p:sp>
    </p:spTree>
    <p:extLst>
      <p:ext uri="{BB962C8B-B14F-4D97-AF65-F5344CB8AC3E}">
        <p14:creationId xmlns:p14="http://schemas.microsoft.com/office/powerpoint/2010/main" val="388453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353091-E189-3BCC-C6C8-55BCFE14D5C3}"/>
              </a:ext>
            </a:extLst>
          </p:cNvPr>
          <p:cNvSpPr txBox="1"/>
          <p:nvPr/>
        </p:nvSpPr>
        <p:spPr>
          <a:xfrm>
            <a:off x="444633" y="977565"/>
            <a:ext cx="8968874" cy="369332"/>
          </a:xfrm>
          <a:prstGeom prst="rect">
            <a:avLst/>
          </a:prstGeom>
          <a:noFill/>
        </p:spPr>
        <p:txBody>
          <a:bodyPr wrap="square">
            <a:spAutoFit/>
          </a:bodyPr>
          <a:lstStyle/>
          <a:p>
            <a:pPr algn="l" fontAlgn="base"/>
            <a:r>
              <a:rPr lang="en-US" b="0" i="0" dirty="0">
                <a:solidFill>
                  <a:srgbClr val="333C4E"/>
                </a:solidFill>
                <a:effectLst/>
                <a:latin typeface="open_sansregular"/>
              </a:rPr>
              <a:t> </a:t>
            </a:r>
            <a:endParaRPr lang="en-US" b="0" i="0" dirty="0">
              <a:effectLst/>
              <a:latin typeface="open_sansregular"/>
            </a:endParaRPr>
          </a:p>
        </p:txBody>
      </p:sp>
      <p:sp>
        <p:nvSpPr>
          <p:cNvPr id="7" name="TextBox 6">
            <a:extLst>
              <a:ext uri="{FF2B5EF4-FFF2-40B4-BE49-F238E27FC236}">
                <a16:creationId xmlns:a16="http://schemas.microsoft.com/office/drawing/2014/main" id="{96064CAD-2BB6-DBFE-A155-1DCCBED36A5A}"/>
              </a:ext>
            </a:extLst>
          </p:cNvPr>
          <p:cNvSpPr txBox="1"/>
          <p:nvPr/>
        </p:nvSpPr>
        <p:spPr>
          <a:xfrm>
            <a:off x="3053614" y="209970"/>
            <a:ext cx="8044313" cy="584775"/>
          </a:xfrm>
          <a:prstGeom prst="rect">
            <a:avLst/>
          </a:prstGeom>
          <a:noFill/>
        </p:spPr>
        <p:txBody>
          <a:bodyPr wrap="square">
            <a:spAutoFit/>
          </a:bodyPr>
          <a:lstStyle/>
          <a:p>
            <a:pPr lvl="0">
              <a:spcBef>
                <a:spcPct val="0"/>
              </a:spcBef>
              <a:spcAft>
                <a:spcPts val="600"/>
              </a:spcAft>
            </a:pPr>
            <a:r>
              <a:rPr lang="en-US" sz="3200" b="1" cap="all" dirty="0">
                <a:ln w="3175" cmpd="sng">
                  <a:noFill/>
                </a:ln>
                <a:latin typeface="+mj-lt"/>
                <a:ea typeface="+mj-ea"/>
                <a:cs typeface="+mj-cs"/>
              </a:rPr>
              <a:t>NEED OF INDEPENDENT TESTING</a:t>
            </a:r>
          </a:p>
        </p:txBody>
      </p:sp>
      <p:sp>
        <p:nvSpPr>
          <p:cNvPr id="9" name="TextBox 8">
            <a:extLst>
              <a:ext uri="{FF2B5EF4-FFF2-40B4-BE49-F238E27FC236}">
                <a16:creationId xmlns:a16="http://schemas.microsoft.com/office/drawing/2014/main" id="{FA136DAE-C461-989C-3773-AAD8F707E5EF}"/>
              </a:ext>
            </a:extLst>
          </p:cNvPr>
          <p:cNvSpPr txBox="1"/>
          <p:nvPr/>
        </p:nvSpPr>
        <p:spPr>
          <a:xfrm>
            <a:off x="1140594" y="1850892"/>
            <a:ext cx="6107228" cy="369332"/>
          </a:xfrm>
          <a:prstGeom prst="rect">
            <a:avLst/>
          </a:prstGeom>
          <a:noFill/>
        </p:spPr>
        <p:txBody>
          <a:bodyPr wrap="square">
            <a:spAutoFit/>
          </a:bodyPr>
          <a:lstStyle/>
          <a:p>
            <a:r>
              <a:rPr lang="en-US" b="0" i="0" dirty="0">
                <a:effectLst/>
                <a:latin typeface="open_sansregular"/>
              </a:rPr>
              <a:t>1.Improved Software Quality </a:t>
            </a:r>
            <a:endParaRPr lang="en-IN" dirty="0"/>
          </a:p>
        </p:txBody>
      </p:sp>
      <p:sp>
        <p:nvSpPr>
          <p:cNvPr id="11" name="TextBox 10">
            <a:extLst>
              <a:ext uri="{FF2B5EF4-FFF2-40B4-BE49-F238E27FC236}">
                <a16:creationId xmlns:a16="http://schemas.microsoft.com/office/drawing/2014/main" id="{530F8782-689E-F6CC-DBD1-3BAD159E7E11}"/>
              </a:ext>
            </a:extLst>
          </p:cNvPr>
          <p:cNvSpPr txBox="1"/>
          <p:nvPr/>
        </p:nvSpPr>
        <p:spPr>
          <a:xfrm>
            <a:off x="1141529" y="2418783"/>
            <a:ext cx="6107228" cy="369332"/>
          </a:xfrm>
          <a:prstGeom prst="rect">
            <a:avLst/>
          </a:prstGeom>
          <a:noFill/>
        </p:spPr>
        <p:txBody>
          <a:bodyPr wrap="square">
            <a:spAutoFit/>
          </a:bodyPr>
          <a:lstStyle/>
          <a:p>
            <a:r>
              <a:rPr lang="en-US" b="0" i="0" dirty="0">
                <a:effectLst/>
                <a:latin typeface="open_sansregular"/>
              </a:rPr>
              <a:t>2.Experienced and Skilled Manpower </a:t>
            </a:r>
            <a:endParaRPr lang="en-IN" dirty="0"/>
          </a:p>
        </p:txBody>
      </p:sp>
      <p:sp>
        <p:nvSpPr>
          <p:cNvPr id="13" name="TextBox 12">
            <a:extLst>
              <a:ext uri="{FF2B5EF4-FFF2-40B4-BE49-F238E27FC236}">
                <a16:creationId xmlns:a16="http://schemas.microsoft.com/office/drawing/2014/main" id="{A830E5A7-50FE-0C8D-172D-EC3BF3306CFF}"/>
              </a:ext>
            </a:extLst>
          </p:cNvPr>
          <p:cNvSpPr txBox="1"/>
          <p:nvPr/>
        </p:nvSpPr>
        <p:spPr>
          <a:xfrm>
            <a:off x="1140594" y="2957043"/>
            <a:ext cx="6107228" cy="369332"/>
          </a:xfrm>
          <a:prstGeom prst="rect">
            <a:avLst/>
          </a:prstGeom>
          <a:noFill/>
        </p:spPr>
        <p:txBody>
          <a:bodyPr wrap="square">
            <a:spAutoFit/>
          </a:bodyPr>
          <a:lstStyle/>
          <a:p>
            <a:r>
              <a:rPr lang="en-US" b="0" i="0" dirty="0">
                <a:effectLst/>
                <a:latin typeface="open_sansregular"/>
              </a:rPr>
              <a:t>3. Lower Life Cycle Costs </a:t>
            </a:r>
            <a:endParaRPr lang="en-IN" dirty="0"/>
          </a:p>
        </p:txBody>
      </p:sp>
      <p:sp>
        <p:nvSpPr>
          <p:cNvPr id="15" name="TextBox 14">
            <a:extLst>
              <a:ext uri="{FF2B5EF4-FFF2-40B4-BE49-F238E27FC236}">
                <a16:creationId xmlns:a16="http://schemas.microsoft.com/office/drawing/2014/main" id="{B76B59C1-E6E1-A835-6C67-4816725194C4}"/>
              </a:ext>
            </a:extLst>
          </p:cNvPr>
          <p:cNvSpPr txBox="1"/>
          <p:nvPr/>
        </p:nvSpPr>
        <p:spPr>
          <a:xfrm>
            <a:off x="1140594" y="3495303"/>
            <a:ext cx="6107228" cy="369332"/>
          </a:xfrm>
          <a:prstGeom prst="rect">
            <a:avLst/>
          </a:prstGeom>
          <a:noFill/>
        </p:spPr>
        <p:txBody>
          <a:bodyPr wrap="square">
            <a:spAutoFit/>
          </a:bodyPr>
          <a:lstStyle/>
          <a:p>
            <a:r>
              <a:rPr lang="en-US" b="0" i="0" dirty="0">
                <a:effectLst/>
                <a:latin typeface="open_sansregular"/>
              </a:rPr>
              <a:t>4. Reduced Time to Market </a:t>
            </a:r>
            <a:endParaRPr lang="en-IN" dirty="0"/>
          </a:p>
        </p:txBody>
      </p:sp>
      <p:sp>
        <p:nvSpPr>
          <p:cNvPr id="17" name="TextBox 16">
            <a:extLst>
              <a:ext uri="{FF2B5EF4-FFF2-40B4-BE49-F238E27FC236}">
                <a16:creationId xmlns:a16="http://schemas.microsoft.com/office/drawing/2014/main" id="{8FE314A2-D1ED-9D45-E91C-22A4FF99F1D8}"/>
              </a:ext>
            </a:extLst>
          </p:cNvPr>
          <p:cNvSpPr txBox="1"/>
          <p:nvPr/>
        </p:nvSpPr>
        <p:spPr>
          <a:xfrm>
            <a:off x="1140594" y="4033563"/>
            <a:ext cx="6107228" cy="369332"/>
          </a:xfrm>
          <a:prstGeom prst="rect">
            <a:avLst/>
          </a:prstGeom>
          <a:noFill/>
        </p:spPr>
        <p:txBody>
          <a:bodyPr wrap="square">
            <a:spAutoFit/>
          </a:bodyPr>
          <a:lstStyle/>
          <a:p>
            <a:r>
              <a:rPr lang="en-US" b="0" i="0" dirty="0">
                <a:effectLst/>
                <a:latin typeface="open_sansregular"/>
              </a:rPr>
              <a:t>5. Flexibility </a:t>
            </a:r>
            <a:endParaRPr lang="en-IN" dirty="0"/>
          </a:p>
        </p:txBody>
      </p:sp>
      <p:sp>
        <p:nvSpPr>
          <p:cNvPr id="18" name="TextBox 17">
            <a:extLst>
              <a:ext uri="{FF2B5EF4-FFF2-40B4-BE49-F238E27FC236}">
                <a16:creationId xmlns:a16="http://schemas.microsoft.com/office/drawing/2014/main" id="{2D4BE30A-2D26-8B80-42F0-0D745AC7DC5D}"/>
              </a:ext>
            </a:extLst>
          </p:cNvPr>
          <p:cNvSpPr txBox="1"/>
          <p:nvPr/>
        </p:nvSpPr>
        <p:spPr>
          <a:xfrm>
            <a:off x="693018" y="1360790"/>
            <a:ext cx="6554804"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There are few needs of independent testing. They are:</a:t>
            </a:r>
            <a:endParaRPr lang="en-IN" dirty="0"/>
          </a:p>
        </p:txBody>
      </p:sp>
      <p:pic>
        <p:nvPicPr>
          <p:cNvPr id="20" name="Picture 19" descr="Graphical user interface&#10;&#10;Description automatically generated with medium confidence">
            <a:extLst>
              <a:ext uri="{FF2B5EF4-FFF2-40B4-BE49-F238E27FC236}">
                <a16:creationId xmlns:a16="http://schemas.microsoft.com/office/drawing/2014/main" id="{89DD7D0F-B403-8D59-BE1C-C692084A6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3815" y="1411903"/>
            <a:ext cx="8371908" cy="3828943"/>
          </a:xfrm>
          <a:prstGeom prst="rect">
            <a:avLst/>
          </a:prstGeom>
        </p:spPr>
      </p:pic>
    </p:spTree>
    <p:extLst>
      <p:ext uri="{BB962C8B-B14F-4D97-AF65-F5344CB8AC3E}">
        <p14:creationId xmlns:p14="http://schemas.microsoft.com/office/powerpoint/2010/main" val="2777726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E40F83-A4C0-D6B0-3180-A674B47648FA}"/>
              </a:ext>
            </a:extLst>
          </p:cNvPr>
          <p:cNvSpPr txBox="1"/>
          <p:nvPr/>
        </p:nvSpPr>
        <p:spPr>
          <a:xfrm>
            <a:off x="512545" y="0"/>
            <a:ext cx="10874141" cy="6697346"/>
          </a:xfrm>
          <a:prstGeom prst="rect">
            <a:avLst/>
          </a:prstGeom>
          <a:noFill/>
        </p:spPr>
        <p:txBody>
          <a:bodyPr wrap="square">
            <a:spAutoFit/>
          </a:bodyPr>
          <a:lstStyle/>
          <a:p>
            <a:pPr algn="l" fontAlgn="base">
              <a:lnSpc>
                <a:spcPct val="150000"/>
              </a:lnSpc>
            </a:pPr>
            <a:r>
              <a:rPr lang="en-US" b="0" i="0" dirty="0">
                <a:effectLst/>
                <a:latin typeface="open_sansregular"/>
              </a:rPr>
              <a:t>1.Improved Software Quality :</a:t>
            </a:r>
          </a:p>
          <a:p>
            <a:pPr algn="l" fontAlgn="base">
              <a:lnSpc>
                <a:spcPct val="150000"/>
              </a:lnSpc>
            </a:pPr>
            <a:r>
              <a:rPr lang="en-US" dirty="0">
                <a:latin typeface="open_sansregular"/>
              </a:rPr>
              <a:t>                                              </a:t>
            </a:r>
            <a:r>
              <a:rPr lang="en-US" b="0" i="0" dirty="0">
                <a:effectLst/>
                <a:latin typeface="open_sansregular"/>
              </a:rPr>
              <a:t> One of the top benefits of outsourcing testing to independent testing organizations is improved software quality. Independent testing teams engage in a bias-free procedure and make sure that the product is developed according to customer requirements and meets the desired objectives while maintaining high quality.</a:t>
            </a:r>
          </a:p>
          <a:p>
            <a:pPr algn="l" fontAlgn="base">
              <a:lnSpc>
                <a:spcPct val="150000"/>
              </a:lnSpc>
            </a:pPr>
            <a:endParaRPr lang="en-US" b="0" i="0" dirty="0">
              <a:effectLst/>
              <a:latin typeface="open_sansregular"/>
            </a:endParaRPr>
          </a:p>
          <a:p>
            <a:pPr algn="l" fontAlgn="base">
              <a:lnSpc>
                <a:spcPct val="150000"/>
              </a:lnSpc>
            </a:pPr>
            <a:r>
              <a:rPr lang="en-US" b="0" i="0" dirty="0">
                <a:effectLst/>
                <a:latin typeface="open_sansregular"/>
              </a:rPr>
              <a:t>2. Experienced and Skilled Manpower :</a:t>
            </a:r>
          </a:p>
          <a:p>
            <a:pPr algn="l" fontAlgn="base">
              <a:lnSpc>
                <a:spcPct val="150000"/>
              </a:lnSpc>
            </a:pPr>
            <a:r>
              <a:rPr lang="en-US" dirty="0">
                <a:latin typeface="open_sansregular"/>
              </a:rPr>
              <a:t>                                             </a:t>
            </a:r>
            <a:r>
              <a:rPr lang="en-US" b="0" i="0" dirty="0">
                <a:effectLst/>
                <a:latin typeface="open_sansregular"/>
              </a:rPr>
              <a:t> Independent testing organizations have experienced and skilled manpower to carry out testing activities in the best possible manner. They hire the best of talent across various testing domains like automation testing, manual testing, load testing, security testing, etc.</a:t>
            </a:r>
          </a:p>
          <a:p>
            <a:pPr algn="l" fontAlgn="base">
              <a:lnSpc>
                <a:spcPct val="150000"/>
              </a:lnSpc>
            </a:pPr>
            <a:endParaRPr lang="en-US" b="0" i="0" dirty="0">
              <a:effectLst/>
              <a:latin typeface="open_sansregular"/>
            </a:endParaRPr>
          </a:p>
          <a:p>
            <a:pPr algn="l" fontAlgn="base">
              <a:lnSpc>
                <a:spcPct val="150000"/>
              </a:lnSpc>
            </a:pPr>
            <a:r>
              <a:rPr lang="en-US" b="0" i="0" dirty="0">
                <a:effectLst/>
                <a:latin typeface="open_sansregular"/>
              </a:rPr>
              <a:t>3. Lower Life Cycle Costs :</a:t>
            </a:r>
          </a:p>
          <a:p>
            <a:pPr algn="l" fontAlgn="base">
              <a:lnSpc>
                <a:spcPct val="150000"/>
              </a:lnSpc>
            </a:pPr>
            <a:r>
              <a:rPr lang="en-US" dirty="0">
                <a:latin typeface="open_sansregular"/>
              </a:rPr>
              <a:t>                                           </a:t>
            </a:r>
            <a:r>
              <a:rPr lang="en-US" b="0" i="0" dirty="0">
                <a:effectLst/>
                <a:latin typeface="open_sansregular"/>
              </a:rPr>
              <a:t> Organizations that employ independent testers can focus exclusively on quality and adherence to requirements and maintainability and scalability to address future needs. This ensures low failure rates and reduced maintenance costs. Rigorous testing cycles for both functional and non-functional aspects like performance and stress handling is covered.</a:t>
            </a:r>
          </a:p>
        </p:txBody>
      </p:sp>
    </p:spTree>
    <p:extLst>
      <p:ext uri="{BB962C8B-B14F-4D97-AF65-F5344CB8AC3E}">
        <p14:creationId xmlns:p14="http://schemas.microsoft.com/office/powerpoint/2010/main" val="3716662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1089B4-C0EA-FE29-4D1C-390F6B8EE603}"/>
              </a:ext>
            </a:extLst>
          </p:cNvPr>
          <p:cNvSpPr txBox="1"/>
          <p:nvPr/>
        </p:nvSpPr>
        <p:spPr>
          <a:xfrm>
            <a:off x="412282" y="404584"/>
            <a:ext cx="11367436" cy="3788858"/>
          </a:xfrm>
          <a:prstGeom prst="rect">
            <a:avLst/>
          </a:prstGeom>
          <a:noFill/>
        </p:spPr>
        <p:txBody>
          <a:bodyPr wrap="square">
            <a:spAutoFit/>
          </a:bodyPr>
          <a:lstStyle/>
          <a:p>
            <a:pPr algn="l" fontAlgn="base">
              <a:lnSpc>
                <a:spcPct val="150000"/>
              </a:lnSpc>
            </a:pPr>
            <a:r>
              <a:rPr lang="en-US" b="0" i="0" dirty="0">
                <a:effectLst/>
                <a:latin typeface="open_sansregular"/>
              </a:rPr>
              <a:t>4. Reduced Time to Market </a:t>
            </a:r>
            <a:r>
              <a:rPr lang="en-US" dirty="0">
                <a:latin typeface="open_sansregular"/>
              </a:rPr>
              <a:t>:</a:t>
            </a:r>
          </a:p>
          <a:p>
            <a:pPr algn="l" fontAlgn="base">
              <a:lnSpc>
                <a:spcPct val="150000"/>
              </a:lnSpc>
            </a:pPr>
            <a:r>
              <a:rPr lang="en-US" b="0" i="0" dirty="0">
                <a:effectLst/>
                <a:latin typeface="open_sansregular"/>
              </a:rPr>
              <a:t>                                    There is a reduced and improved time to market for organizations having an independent testing practice. Access to expertise in test automation skills ensures faster testing cycles. Predictability to testing efforts ensures adherence to timelines. Optimized staffing ensures effective handling of dynamic requirements.</a:t>
            </a:r>
          </a:p>
          <a:p>
            <a:pPr algn="l" fontAlgn="base">
              <a:lnSpc>
                <a:spcPct val="150000"/>
              </a:lnSpc>
            </a:pPr>
            <a:endParaRPr lang="en-US" b="0" i="0" dirty="0">
              <a:effectLst/>
              <a:latin typeface="open_sansregular"/>
            </a:endParaRPr>
          </a:p>
          <a:p>
            <a:pPr algn="l" fontAlgn="base">
              <a:lnSpc>
                <a:spcPct val="150000"/>
              </a:lnSpc>
            </a:pPr>
            <a:r>
              <a:rPr lang="en-US" b="0" i="0" dirty="0">
                <a:effectLst/>
                <a:latin typeface="open_sansregular"/>
              </a:rPr>
              <a:t>5. Flexibility :</a:t>
            </a:r>
          </a:p>
          <a:p>
            <a:pPr algn="l" fontAlgn="base">
              <a:lnSpc>
                <a:spcPct val="150000"/>
              </a:lnSpc>
            </a:pPr>
            <a:r>
              <a:rPr lang="en-US" dirty="0">
                <a:latin typeface="open_sansregular"/>
              </a:rPr>
              <a:t>                </a:t>
            </a:r>
            <a:r>
              <a:rPr lang="en-US" b="0" i="0" dirty="0">
                <a:effectLst/>
                <a:latin typeface="open_sansregular"/>
              </a:rPr>
              <a:t> We are living in a fast-paced world and we need to be flexible in order to keep up with the pace. You can opt for automation testing or manual testing based on organizational needs. You can easily switch between manual and automation testing as independent testing organizations have the best of talent and expertise to do so.</a:t>
            </a:r>
          </a:p>
        </p:txBody>
      </p:sp>
    </p:spTree>
    <p:extLst>
      <p:ext uri="{BB962C8B-B14F-4D97-AF65-F5344CB8AC3E}">
        <p14:creationId xmlns:p14="http://schemas.microsoft.com/office/powerpoint/2010/main" val="2928521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762362DE-7747-4D8B-99FA-8E36F0B15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0A9E99B-3A40-376E-AB9F-D49B26C0120C}"/>
              </a:ext>
            </a:extLst>
          </p:cNvPr>
          <p:cNvSpPr txBox="1"/>
          <p:nvPr/>
        </p:nvSpPr>
        <p:spPr>
          <a:xfrm>
            <a:off x="5135754" y="628617"/>
            <a:ext cx="6368858" cy="3028983"/>
          </a:xfrm>
          <a:prstGeom prst="rect">
            <a:avLst/>
          </a:prstGeom>
        </p:spPr>
        <p:txBody>
          <a:bodyPr vert="horz" lIns="91440" tIns="45720" rIns="91440" bIns="45720" rtlCol="0" anchor="b">
            <a:normAutofit/>
          </a:bodyPr>
          <a:lstStyle/>
          <a:p>
            <a:pPr lvl="0">
              <a:spcBef>
                <a:spcPct val="0"/>
              </a:spcBef>
              <a:spcAft>
                <a:spcPts val="600"/>
              </a:spcAft>
            </a:pPr>
            <a:r>
              <a:rPr lang="en-US" sz="4800" b="1" cap="all" dirty="0">
                <a:ln w="3175" cmpd="sng">
                  <a:noFill/>
                </a:ln>
                <a:latin typeface="+mj-lt"/>
                <a:ea typeface="+mj-ea"/>
                <a:cs typeface="+mj-cs"/>
              </a:rPr>
              <a:t>ACTIVITIES IN FUNDAMENTAL TEST PROCESS</a:t>
            </a:r>
          </a:p>
        </p:txBody>
      </p:sp>
      <p:pic>
        <p:nvPicPr>
          <p:cNvPr id="7" name="Graphic 6" descr="Check List">
            <a:extLst>
              <a:ext uri="{FF2B5EF4-FFF2-40B4-BE49-F238E27FC236}">
                <a16:creationId xmlns:a16="http://schemas.microsoft.com/office/drawing/2014/main" id="{85636202-B0D0-0CD1-B11E-B7BDBA8735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6633" y="1264416"/>
            <a:ext cx="4004489" cy="4004489"/>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22" name="Group 21">
            <a:extLst>
              <a:ext uri="{FF2B5EF4-FFF2-40B4-BE49-F238E27FC236}">
                <a16:creationId xmlns:a16="http://schemas.microsoft.com/office/drawing/2014/main" id="{25123E6E-F713-4254-A6BF-358CC8EC6C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3" name="Straight Connector 22">
              <a:extLst>
                <a:ext uri="{FF2B5EF4-FFF2-40B4-BE49-F238E27FC236}">
                  <a16:creationId xmlns:a16="http://schemas.microsoft.com/office/drawing/2014/main" id="{2F690FE0-5412-4598-8AD6-769BB36E2C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4850BB6-6709-408E-BEFD-24DC5E3C29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A03B410-983E-40D8-A4EA-2BB747CB00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2B92421-6A58-4A51-AB7D-B97EA85E3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D092B0B-C6FB-4CDC-ABE8-5C817CAC6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2492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EB7A86-41B8-86D8-3299-4065F2F515EE}"/>
              </a:ext>
            </a:extLst>
          </p:cNvPr>
          <p:cNvSpPr txBox="1"/>
          <p:nvPr/>
        </p:nvSpPr>
        <p:spPr>
          <a:xfrm>
            <a:off x="974557" y="1654396"/>
            <a:ext cx="8604985" cy="3337452"/>
          </a:xfrm>
          <a:prstGeom prst="rect">
            <a:avLst/>
          </a:prstGeom>
          <a:noFill/>
        </p:spPr>
        <p:txBody>
          <a:bodyPr wrap="square">
            <a:spAutoFit/>
          </a:bodyPr>
          <a:lstStyle/>
          <a:p>
            <a:pPr marL="285750" indent="-285750" algn="l">
              <a:lnSpc>
                <a:spcPct val="200000"/>
              </a:lnSpc>
              <a:buFont typeface="Wingdings" panose="05000000000000000000" pitchFamily="2" charset="2"/>
              <a:buChar char="Ø"/>
            </a:pPr>
            <a:r>
              <a:rPr lang="en-US" b="0" i="0" dirty="0">
                <a:effectLst/>
                <a:latin typeface="open sans" panose="020B0606030504020204" pitchFamily="34" charset="0"/>
              </a:rPr>
              <a:t>The activities of testing can be divided into the following basic steps:</a:t>
            </a:r>
          </a:p>
          <a:p>
            <a:pPr lvl="2">
              <a:lnSpc>
                <a:spcPct val="200000"/>
              </a:lnSpc>
              <a:buFont typeface="+mj-lt"/>
              <a:buAutoNum type="arabicPeriod"/>
            </a:pPr>
            <a:r>
              <a:rPr lang="en-US" b="0" i="1" dirty="0">
                <a:effectLst/>
                <a:latin typeface="open sans" panose="020B0606030504020204" pitchFamily="34" charset="0"/>
              </a:rPr>
              <a:t>Planning and Control</a:t>
            </a:r>
            <a:endParaRPr lang="en-US" b="0" i="0" dirty="0">
              <a:effectLst/>
              <a:latin typeface="open sans" panose="020B0606030504020204" pitchFamily="34" charset="0"/>
            </a:endParaRPr>
          </a:p>
          <a:p>
            <a:pPr lvl="2">
              <a:lnSpc>
                <a:spcPct val="200000"/>
              </a:lnSpc>
              <a:buFont typeface="+mj-lt"/>
              <a:buAutoNum type="arabicPeriod"/>
            </a:pPr>
            <a:r>
              <a:rPr lang="en-US" b="0" i="1" dirty="0">
                <a:effectLst/>
                <a:latin typeface="open sans" panose="020B0606030504020204" pitchFamily="34" charset="0"/>
              </a:rPr>
              <a:t>Analysis and Design</a:t>
            </a:r>
            <a:endParaRPr lang="en-US" b="0" i="0" dirty="0">
              <a:effectLst/>
              <a:latin typeface="open sans" panose="020B0606030504020204" pitchFamily="34" charset="0"/>
            </a:endParaRPr>
          </a:p>
          <a:p>
            <a:pPr lvl="2">
              <a:lnSpc>
                <a:spcPct val="200000"/>
              </a:lnSpc>
              <a:buFont typeface="+mj-lt"/>
              <a:buAutoNum type="arabicPeriod"/>
            </a:pPr>
            <a:r>
              <a:rPr lang="en-US" b="0" i="1" dirty="0">
                <a:effectLst/>
                <a:latin typeface="open sans" panose="020B0606030504020204" pitchFamily="34" charset="0"/>
              </a:rPr>
              <a:t>Implementation and Execution</a:t>
            </a:r>
            <a:endParaRPr lang="en-US" b="0" i="0" dirty="0">
              <a:effectLst/>
              <a:latin typeface="open sans" panose="020B0606030504020204" pitchFamily="34" charset="0"/>
            </a:endParaRPr>
          </a:p>
          <a:p>
            <a:pPr lvl="2">
              <a:lnSpc>
                <a:spcPct val="200000"/>
              </a:lnSpc>
              <a:buFont typeface="+mj-lt"/>
              <a:buAutoNum type="arabicPeriod"/>
            </a:pPr>
            <a:r>
              <a:rPr lang="en-US" b="0" i="1" dirty="0">
                <a:effectLst/>
                <a:latin typeface="open sans" panose="020B0606030504020204" pitchFamily="34" charset="0"/>
              </a:rPr>
              <a:t>Evaluating exit criteria and Reporting</a:t>
            </a:r>
            <a:endParaRPr lang="en-US" b="0" i="0" dirty="0">
              <a:effectLst/>
              <a:latin typeface="open sans" panose="020B0606030504020204" pitchFamily="34" charset="0"/>
            </a:endParaRPr>
          </a:p>
          <a:p>
            <a:pPr lvl="2">
              <a:lnSpc>
                <a:spcPct val="200000"/>
              </a:lnSpc>
              <a:buFont typeface="+mj-lt"/>
              <a:buAutoNum type="arabicPeriod"/>
            </a:pPr>
            <a:r>
              <a:rPr lang="en-US" b="0" i="1" dirty="0">
                <a:effectLst/>
                <a:latin typeface="open sans" panose="020B0606030504020204" pitchFamily="34" charset="0"/>
              </a:rPr>
              <a:t>Test Closure activities</a:t>
            </a:r>
            <a:endParaRPr lang="en-US" b="0" i="0" dirty="0">
              <a:effectLst/>
              <a:latin typeface="open sans" panose="020B0606030504020204" pitchFamily="34" charset="0"/>
            </a:endParaRPr>
          </a:p>
        </p:txBody>
      </p:sp>
      <p:sp>
        <p:nvSpPr>
          <p:cNvPr id="4" name="TextBox 3">
            <a:extLst>
              <a:ext uri="{FF2B5EF4-FFF2-40B4-BE49-F238E27FC236}">
                <a16:creationId xmlns:a16="http://schemas.microsoft.com/office/drawing/2014/main" id="{4AB2C998-C7F8-D190-02A2-E6A1E95D8523}"/>
              </a:ext>
            </a:extLst>
          </p:cNvPr>
          <p:cNvSpPr txBox="1"/>
          <p:nvPr/>
        </p:nvSpPr>
        <p:spPr>
          <a:xfrm>
            <a:off x="2002056" y="770021"/>
            <a:ext cx="8604985" cy="800219"/>
          </a:xfrm>
          <a:prstGeom prst="rect">
            <a:avLst/>
          </a:prstGeom>
          <a:noFill/>
        </p:spPr>
        <p:txBody>
          <a:bodyPr wrap="square" rtlCol="0">
            <a:spAutoFit/>
          </a:bodyPr>
          <a:lstStyle/>
          <a:p>
            <a:r>
              <a:rPr lang="en-US" sz="2800" b="1" cap="all" dirty="0">
                <a:ln w="3175" cmpd="sng">
                  <a:noFill/>
                </a:ln>
                <a:latin typeface="+mj-lt"/>
                <a:ea typeface="+mj-ea"/>
                <a:cs typeface="+mj-cs"/>
              </a:rPr>
              <a:t>ACTIVITIES IN FUNDAMENTAL TEST PROCESS</a:t>
            </a:r>
          </a:p>
          <a:p>
            <a:endParaRPr lang="en-IN" dirty="0"/>
          </a:p>
        </p:txBody>
      </p:sp>
      <p:pic>
        <p:nvPicPr>
          <p:cNvPr id="6" name="Picture 5" descr="A picture containing text, toiletry, cosmetic&#10;&#10;Description automatically generated">
            <a:extLst>
              <a:ext uri="{FF2B5EF4-FFF2-40B4-BE49-F238E27FC236}">
                <a16:creationId xmlns:a16="http://schemas.microsoft.com/office/drawing/2014/main" id="{5BE9FFD1-27AB-33D0-4727-1DC418151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0880" y="2450130"/>
            <a:ext cx="4075527" cy="3168350"/>
          </a:xfrm>
          <a:prstGeom prst="rect">
            <a:avLst/>
          </a:prstGeom>
        </p:spPr>
      </p:pic>
    </p:spTree>
    <p:extLst>
      <p:ext uri="{BB962C8B-B14F-4D97-AF65-F5344CB8AC3E}">
        <p14:creationId xmlns:p14="http://schemas.microsoft.com/office/powerpoint/2010/main" val="687326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DBD332-304D-603A-DE76-D76E166F76AC}"/>
              </a:ext>
            </a:extLst>
          </p:cNvPr>
          <p:cNvSpPr txBox="1"/>
          <p:nvPr/>
        </p:nvSpPr>
        <p:spPr>
          <a:xfrm>
            <a:off x="673768" y="896319"/>
            <a:ext cx="10844463" cy="253268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dirty="0"/>
              <a:t>There is a definite economic impact of software testing.</a:t>
            </a:r>
          </a:p>
          <a:p>
            <a:pPr marL="285750" indent="-285750" algn="just">
              <a:lnSpc>
                <a:spcPct val="150000"/>
              </a:lnSpc>
              <a:buFont typeface="Wingdings" panose="05000000000000000000" pitchFamily="2" charset="2"/>
              <a:buChar char="Ø"/>
            </a:pPr>
            <a:r>
              <a:rPr lang="en-US" dirty="0"/>
              <a:t> One economic impact is from the cost of defects.</a:t>
            </a:r>
          </a:p>
          <a:p>
            <a:pPr marL="285750" indent="-285750" algn="just">
              <a:lnSpc>
                <a:spcPct val="150000"/>
              </a:lnSpc>
              <a:buFont typeface="Wingdings" panose="05000000000000000000" pitchFamily="2" charset="2"/>
              <a:buChar char="Ø"/>
            </a:pPr>
            <a:r>
              <a:rPr lang="en-US" dirty="0"/>
              <a:t> This is a very real and very tangible cost. </a:t>
            </a:r>
          </a:p>
          <a:p>
            <a:pPr marL="285750" indent="-285750" algn="just">
              <a:lnSpc>
                <a:spcPct val="150000"/>
              </a:lnSpc>
              <a:buFont typeface="Wingdings" panose="05000000000000000000" pitchFamily="2" charset="2"/>
              <a:buChar char="Ø"/>
            </a:pPr>
            <a:r>
              <a:rPr lang="en-US" dirty="0"/>
              <a:t>Another economic impact is from the way we perform testing.</a:t>
            </a:r>
          </a:p>
          <a:p>
            <a:pPr marL="285750" indent="-285750" algn="just">
              <a:lnSpc>
                <a:spcPct val="150000"/>
              </a:lnSpc>
              <a:buFont typeface="Wingdings" panose="05000000000000000000" pitchFamily="2" charset="2"/>
              <a:buChar char="Ø"/>
            </a:pPr>
            <a:r>
              <a:rPr lang="en-US" dirty="0"/>
              <a:t> It is possible to have very good motivations and testing goals while testing in a very inefficient way.</a:t>
            </a:r>
          </a:p>
        </p:txBody>
      </p:sp>
      <p:sp>
        <p:nvSpPr>
          <p:cNvPr id="3" name="TextBox 2">
            <a:extLst>
              <a:ext uri="{FF2B5EF4-FFF2-40B4-BE49-F238E27FC236}">
                <a16:creationId xmlns:a16="http://schemas.microsoft.com/office/drawing/2014/main" id="{AF5AA7B0-C391-0CB2-53D9-49E7E6D05F43}"/>
              </a:ext>
            </a:extLst>
          </p:cNvPr>
          <p:cNvSpPr txBox="1"/>
          <p:nvPr/>
        </p:nvSpPr>
        <p:spPr>
          <a:xfrm>
            <a:off x="3493970" y="327259"/>
            <a:ext cx="7729087" cy="861774"/>
          </a:xfrm>
          <a:prstGeom prst="rect">
            <a:avLst/>
          </a:prstGeom>
          <a:noFill/>
        </p:spPr>
        <p:txBody>
          <a:bodyPr wrap="square" rtlCol="0">
            <a:spAutoFit/>
          </a:bodyPr>
          <a:lstStyle/>
          <a:p>
            <a:r>
              <a:rPr lang="en-US" sz="3200" dirty="0">
                <a:solidFill>
                  <a:schemeClr val="accent2">
                    <a:lumMod val="60000"/>
                    <a:lumOff val="40000"/>
                  </a:schemeClr>
                </a:solidFill>
                <a:latin typeface="Bookman Old Style" panose="02050604050505020204" pitchFamily="18" charset="0"/>
              </a:rPr>
              <a:t>ECONOMIC OF TESTING</a:t>
            </a:r>
            <a:endParaRPr lang="en-IN" dirty="0"/>
          </a:p>
          <a:p>
            <a:endParaRPr lang="en-IN" dirty="0"/>
          </a:p>
        </p:txBody>
      </p:sp>
      <p:pic>
        <p:nvPicPr>
          <p:cNvPr id="5" name="Picture 4" descr="Diagram&#10;&#10;Description automatically generated">
            <a:extLst>
              <a:ext uri="{FF2B5EF4-FFF2-40B4-BE49-F238E27FC236}">
                <a16:creationId xmlns:a16="http://schemas.microsoft.com/office/drawing/2014/main" id="{99B5A4A0-79C8-0E54-0CE6-E5219DDF9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970" y="3429000"/>
            <a:ext cx="4751766" cy="3261360"/>
          </a:xfrm>
          <a:prstGeom prst="rect">
            <a:avLst/>
          </a:prstGeom>
        </p:spPr>
      </p:pic>
    </p:spTree>
    <p:extLst>
      <p:ext uri="{BB962C8B-B14F-4D97-AF65-F5344CB8AC3E}">
        <p14:creationId xmlns:p14="http://schemas.microsoft.com/office/powerpoint/2010/main" val="1293256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EF085C-2804-AD87-8E04-78C80CC00E88}"/>
              </a:ext>
            </a:extLst>
          </p:cNvPr>
          <p:cNvSpPr txBox="1"/>
          <p:nvPr/>
        </p:nvSpPr>
        <p:spPr>
          <a:xfrm>
            <a:off x="41710" y="211757"/>
            <a:ext cx="12108580" cy="5449569"/>
          </a:xfrm>
          <a:prstGeom prst="rect">
            <a:avLst/>
          </a:prstGeom>
          <a:noFill/>
        </p:spPr>
        <p:txBody>
          <a:bodyPr wrap="square">
            <a:spAutoFit/>
          </a:bodyPr>
          <a:lstStyle/>
          <a:p>
            <a:pPr algn="l">
              <a:lnSpc>
                <a:spcPct val="150000"/>
              </a:lnSpc>
            </a:pPr>
            <a:r>
              <a:rPr lang="en-US" b="1" i="1" dirty="0">
                <a:effectLst/>
                <a:latin typeface="open sans" panose="020B0606030504020204" pitchFamily="34" charset="0"/>
              </a:rPr>
              <a:t>1) Planning and Control</a:t>
            </a:r>
            <a:endParaRPr lang="en-US" b="1" i="0" dirty="0">
              <a:effectLst/>
              <a:latin typeface="open sans" panose="020B0606030504020204" pitchFamily="34" charset="0"/>
            </a:endParaRPr>
          </a:p>
          <a:p>
            <a:pPr algn="l">
              <a:lnSpc>
                <a:spcPct val="150000"/>
              </a:lnSpc>
            </a:pPr>
            <a:endParaRPr lang="en-US" b="1" i="1" dirty="0">
              <a:effectLst/>
              <a:latin typeface="open sans" panose="020B0606030504020204" pitchFamily="34" charset="0"/>
            </a:endParaRPr>
          </a:p>
          <a:p>
            <a:pPr algn="l">
              <a:lnSpc>
                <a:spcPct val="150000"/>
              </a:lnSpc>
            </a:pPr>
            <a:r>
              <a:rPr lang="en-US" b="1" i="1" dirty="0">
                <a:effectLst/>
                <a:latin typeface="open sans" panose="020B0606030504020204" pitchFamily="34" charset="0"/>
              </a:rPr>
              <a:t>Test Planning</a:t>
            </a:r>
            <a:r>
              <a:rPr lang="en-US" b="0" i="0" dirty="0">
                <a:effectLst/>
                <a:latin typeface="open sans" panose="020B0606030504020204" pitchFamily="34" charset="0"/>
              </a:rPr>
              <a:t> : Test planning involves producing a document that describes an overall approach and test objectives. It involves reviewing the test basis, identifying the test conditions based on analysis of test items, writing test cases and Designing the test environment. Completion or exit criteria must be specified so that we know when testing (</a:t>
            </a:r>
            <a:r>
              <a:rPr lang="en-US" b="0" i="1" dirty="0">
                <a:effectLst/>
                <a:latin typeface="open sans" panose="020B0606030504020204" pitchFamily="34" charset="0"/>
              </a:rPr>
              <a:t>at any stage</a:t>
            </a:r>
            <a:r>
              <a:rPr lang="en-US" b="0" i="0" dirty="0">
                <a:effectLst/>
                <a:latin typeface="open sans" panose="020B0606030504020204" pitchFamily="34" charset="0"/>
              </a:rPr>
              <a:t>) is complete.</a:t>
            </a:r>
          </a:p>
          <a:p>
            <a:pPr algn="l">
              <a:lnSpc>
                <a:spcPct val="150000"/>
              </a:lnSpc>
            </a:pPr>
            <a:r>
              <a:rPr lang="en-US" b="1" i="1" dirty="0">
                <a:effectLst/>
                <a:latin typeface="open sans" panose="020B0606030504020204" pitchFamily="34" charset="0"/>
              </a:rPr>
              <a:t> </a:t>
            </a:r>
          </a:p>
          <a:p>
            <a:pPr algn="l">
              <a:lnSpc>
                <a:spcPct val="150000"/>
              </a:lnSpc>
            </a:pPr>
            <a:r>
              <a:rPr lang="en-US" b="1" i="1" dirty="0">
                <a:effectLst/>
                <a:latin typeface="open sans" panose="020B0606030504020204" pitchFamily="34" charset="0"/>
              </a:rPr>
              <a:t>Purpose</a:t>
            </a:r>
            <a:endParaRPr lang="en-US" b="0" i="0" dirty="0">
              <a:effectLst/>
              <a:latin typeface="open sans" panose="020B0606030504020204" pitchFamily="34" charset="0"/>
            </a:endParaRPr>
          </a:p>
          <a:p>
            <a:pPr algn="l">
              <a:lnSpc>
                <a:spcPct val="150000"/>
              </a:lnSpc>
              <a:buFont typeface="Arial" panose="020B0604020202020204" pitchFamily="34" charset="0"/>
              <a:buChar char="•"/>
            </a:pPr>
            <a:r>
              <a:rPr lang="en-US" b="0" i="1" dirty="0">
                <a:effectLst/>
                <a:latin typeface="open sans" panose="020B0606030504020204" pitchFamily="34" charset="0"/>
              </a:rPr>
              <a:t>To determine the scope and risks and identify the objectives of testing.</a:t>
            </a:r>
            <a:endParaRPr lang="en-US" b="0" i="0" dirty="0">
              <a:effectLst/>
              <a:latin typeface="open sans" panose="020B0606030504020204" pitchFamily="34" charset="0"/>
            </a:endParaRPr>
          </a:p>
          <a:p>
            <a:pPr algn="l">
              <a:lnSpc>
                <a:spcPct val="150000"/>
              </a:lnSpc>
              <a:buFont typeface="Arial" panose="020B0604020202020204" pitchFamily="34" charset="0"/>
              <a:buChar char="•"/>
            </a:pPr>
            <a:r>
              <a:rPr lang="en-US" b="0" i="1" dirty="0">
                <a:effectLst/>
                <a:latin typeface="open sans" panose="020B0606030504020204" pitchFamily="34" charset="0"/>
              </a:rPr>
              <a:t>To determine the required test resources like people, test environments etc.</a:t>
            </a:r>
            <a:endParaRPr lang="en-US" b="0" i="0" dirty="0">
              <a:effectLst/>
              <a:latin typeface="open sans" panose="020B0606030504020204" pitchFamily="34" charset="0"/>
            </a:endParaRPr>
          </a:p>
          <a:p>
            <a:pPr algn="l">
              <a:lnSpc>
                <a:spcPct val="150000"/>
              </a:lnSpc>
              <a:buFont typeface="Arial" panose="020B0604020202020204" pitchFamily="34" charset="0"/>
              <a:buChar char="•"/>
            </a:pPr>
            <a:r>
              <a:rPr lang="en-US" b="0" i="1" dirty="0">
                <a:effectLst/>
                <a:latin typeface="open sans" panose="020B0606030504020204" pitchFamily="34" charset="0"/>
              </a:rPr>
              <a:t>To schedule test analysis and design tasks, test implementation, execution and evaluation.</a:t>
            </a:r>
            <a:endParaRPr lang="en-US" b="0" i="0" dirty="0">
              <a:effectLst/>
              <a:latin typeface="open sans" panose="020B0606030504020204" pitchFamily="34" charset="0"/>
            </a:endParaRPr>
          </a:p>
          <a:p>
            <a:pPr algn="l">
              <a:lnSpc>
                <a:spcPct val="150000"/>
              </a:lnSpc>
            </a:pPr>
            <a:r>
              <a:rPr lang="en-US" b="1" i="1" dirty="0">
                <a:effectLst/>
                <a:latin typeface="open sans" panose="020B0606030504020204" pitchFamily="34" charset="0"/>
              </a:rPr>
              <a:t>Control</a:t>
            </a:r>
            <a:r>
              <a:rPr lang="en-US" b="0" i="0" dirty="0">
                <a:effectLst/>
                <a:latin typeface="open sans" panose="020B0606030504020204" pitchFamily="34" charset="0"/>
              </a:rPr>
              <a:t> This is the activity of comparing actual progress against the plan, and reporting the status, including deviations from the plan. It involves taking actions necessary to meet the mission and objectives of the project.</a:t>
            </a:r>
          </a:p>
        </p:txBody>
      </p:sp>
    </p:spTree>
    <p:extLst>
      <p:ext uri="{BB962C8B-B14F-4D97-AF65-F5344CB8AC3E}">
        <p14:creationId xmlns:p14="http://schemas.microsoft.com/office/powerpoint/2010/main" val="3864364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BFC42D-0233-92E6-9BBE-7391B48B3C7F}"/>
              </a:ext>
            </a:extLst>
          </p:cNvPr>
          <p:cNvSpPr txBox="1"/>
          <p:nvPr/>
        </p:nvSpPr>
        <p:spPr>
          <a:xfrm>
            <a:off x="110691" y="254328"/>
            <a:ext cx="11970618" cy="2585323"/>
          </a:xfrm>
          <a:prstGeom prst="rect">
            <a:avLst/>
          </a:prstGeom>
          <a:noFill/>
        </p:spPr>
        <p:txBody>
          <a:bodyPr wrap="square">
            <a:spAutoFit/>
          </a:bodyPr>
          <a:lstStyle/>
          <a:p>
            <a:pPr algn="l"/>
            <a:r>
              <a:rPr lang="en-US" b="1" i="1" dirty="0">
                <a:effectLst/>
                <a:latin typeface="open sans" panose="020B0606030504020204" pitchFamily="34" charset="0"/>
              </a:rPr>
              <a:t>2) Analysis and Design</a:t>
            </a:r>
          </a:p>
          <a:p>
            <a:pPr algn="l"/>
            <a:endParaRPr lang="en-US" b="1" i="0" dirty="0">
              <a:effectLst/>
              <a:latin typeface="open sans" panose="020B0606030504020204" pitchFamily="34" charset="0"/>
            </a:endParaRPr>
          </a:p>
          <a:p>
            <a:pPr algn="l"/>
            <a:r>
              <a:rPr lang="en-US" b="0" i="0" dirty="0">
                <a:effectLst/>
                <a:latin typeface="open sans" panose="020B0606030504020204" pitchFamily="34" charset="0"/>
              </a:rPr>
              <a:t>Test analysis and Test Design has the following major tasks:</a:t>
            </a:r>
          </a:p>
          <a:p>
            <a:pPr algn="l"/>
            <a:endParaRPr lang="en-US" b="0" i="0" dirty="0">
              <a:effectLst/>
              <a:latin typeface="open sans" panose="020B0606030504020204" pitchFamily="34" charset="0"/>
            </a:endParaRPr>
          </a:p>
          <a:p>
            <a:pPr lvl="3">
              <a:buFont typeface="Arial" panose="020B0604020202020204" pitchFamily="34" charset="0"/>
              <a:buChar char="•"/>
            </a:pPr>
            <a:r>
              <a:rPr lang="en-US" b="0" i="1" dirty="0">
                <a:effectLst/>
                <a:latin typeface="open sans" panose="020B0606030504020204" pitchFamily="34" charset="0"/>
              </a:rPr>
              <a:t>To review the test basis. The test basis is the information on which test cases are based, such as requirements, design specifications, product risk analysis, architecture and interfaces</a:t>
            </a:r>
            <a:endParaRPr lang="en-US" b="0" i="0" dirty="0">
              <a:effectLst/>
              <a:latin typeface="open sans" panose="020B0606030504020204" pitchFamily="34" charset="0"/>
            </a:endParaRPr>
          </a:p>
          <a:p>
            <a:pPr lvl="3">
              <a:buFont typeface="Arial" panose="020B0604020202020204" pitchFamily="34" charset="0"/>
              <a:buChar char="•"/>
            </a:pPr>
            <a:r>
              <a:rPr lang="en-US" b="0" i="1" dirty="0">
                <a:effectLst/>
                <a:latin typeface="open sans" panose="020B0606030504020204" pitchFamily="34" charset="0"/>
              </a:rPr>
              <a:t>To identify test conditions</a:t>
            </a:r>
            <a:endParaRPr lang="en-US" b="0" i="0" dirty="0">
              <a:effectLst/>
              <a:latin typeface="open sans" panose="020B0606030504020204" pitchFamily="34" charset="0"/>
            </a:endParaRPr>
          </a:p>
          <a:p>
            <a:pPr lvl="3">
              <a:buFont typeface="Arial" panose="020B0604020202020204" pitchFamily="34" charset="0"/>
              <a:buChar char="•"/>
            </a:pPr>
            <a:r>
              <a:rPr lang="en-US" b="0" i="1" dirty="0">
                <a:effectLst/>
                <a:latin typeface="open sans" panose="020B0606030504020204" pitchFamily="34" charset="0"/>
              </a:rPr>
              <a:t>To design the tests</a:t>
            </a:r>
            <a:endParaRPr lang="en-US" b="0" i="0" dirty="0">
              <a:effectLst/>
              <a:latin typeface="open sans" panose="020B0606030504020204" pitchFamily="34" charset="0"/>
            </a:endParaRPr>
          </a:p>
          <a:p>
            <a:pPr lvl="3">
              <a:buFont typeface="Arial" panose="020B0604020202020204" pitchFamily="34" charset="0"/>
              <a:buChar char="•"/>
            </a:pPr>
            <a:r>
              <a:rPr lang="en-US" b="0" i="1" dirty="0">
                <a:effectLst/>
                <a:latin typeface="open sans" panose="020B0606030504020204" pitchFamily="34" charset="0"/>
              </a:rPr>
              <a:t>To design the test environment set-up and identify the required infrastructure and tools</a:t>
            </a:r>
            <a:endParaRPr lang="en-US" b="0" i="0" dirty="0">
              <a:effectLst/>
              <a:latin typeface="open sans" panose="020B0606030504020204" pitchFamily="34" charset="0"/>
            </a:endParaRPr>
          </a:p>
        </p:txBody>
      </p:sp>
      <p:sp>
        <p:nvSpPr>
          <p:cNvPr id="5" name="TextBox 4">
            <a:extLst>
              <a:ext uri="{FF2B5EF4-FFF2-40B4-BE49-F238E27FC236}">
                <a16:creationId xmlns:a16="http://schemas.microsoft.com/office/drawing/2014/main" id="{0D2865F0-0160-41E5-4987-C910A93C823E}"/>
              </a:ext>
            </a:extLst>
          </p:cNvPr>
          <p:cNvSpPr txBox="1"/>
          <p:nvPr/>
        </p:nvSpPr>
        <p:spPr>
          <a:xfrm>
            <a:off x="110691" y="2910353"/>
            <a:ext cx="10720137" cy="3693319"/>
          </a:xfrm>
          <a:prstGeom prst="rect">
            <a:avLst/>
          </a:prstGeom>
          <a:noFill/>
        </p:spPr>
        <p:txBody>
          <a:bodyPr wrap="square">
            <a:spAutoFit/>
          </a:bodyPr>
          <a:lstStyle/>
          <a:p>
            <a:pPr algn="l"/>
            <a:r>
              <a:rPr lang="en-US" b="1" i="1" dirty="0">
                <a:effectLst/>
                <a:latin typeface="open sans" panose="020B0606030504020204" pitchFamily="34" charset="0"/>
              </a:rPr>
              <a:t>3) Implementation and Execution</a:t>
            </a:r>
          </a:p>
          <a:p>
            <a:pPr algn="l"/>
            <a:endParaRPr lang="en-US" b="1" i="0" dirty="0">
              <a:effectLst/>
              <a:latin typeface="open sans" panose="020B0606030504020204" pitchFamily="34" charset="0"/>
            </a:endParaRPr>
          </a:p>
          <a:p>
            <a:pPr algn="l"/>
            <a:r>
              <a:rPr lang="en-US" b="0" i="0" dirty="0">
                <a:effectLst/>
                <a:latin typeface="open sans" panose="020B0606030504020204" pitchFamily="34" charset="0"/>
              </a:rPr>
              <a:t>Test execution involves actually running the specified test on a computer system either manually or by using an automated test tool. It is a Fundamental Test Process in which actual work is done.</a:t>
            </a:r>
          </a:p>
          <a:p>
            <a:pPr algn="l"/>
            <a:r>
              <a:rPr lang="en-US" b="0" i="0" dirty="0">
                <a:effectLst/>
                <a:latin typeface="open sans" panose="020B0606030504020204" pitchFamily="34" charset="0"/>
              </a:rPr>
              <a:t>Test implementation has the following major task:</a:t>
            </a:r>
          </a:p>
          <a:p>
            <a:pPr algn="l"/>
            <a:endParaRPr lang="en-US" b="0" i="0" dirty="0">
              <a:effectLst/>
              <a:latin typeface="open sans" panose="020B0606030504020204" pitchFamily="34" charset="0"/>
            </a:endParaRPr>
          </a:p>
          <a:p>
            <a:pPr lvl="3">
              <a:buFont typeface="Arial" panose="020B0604020202020204" pitchFamily="34" charset="0"/>
              <a:buChar char="•"/>
            </a:pPr>
            <a:r>
              <a:rPr lang="en-US" b="0" i="1" dirty="0">
                <a:effectLst/>
                <a:latin typeface="open sans" panose="020B0606030504020204" pitchFamily="34" charset="0"/>
              </a:rPr>
              <a:t>To develop and prioritize test cases by using techniques and create test data for those tests</a:t>
            </a:r>
            <a:r>
              <a:rPr lang="en-US" b="0" i="0" dirty="0">
                <a:effectLst/>
                <a:latin typeface="open sans" panose="020B0606030504020204" pitchFamily="34" charset="0"/>
              </a:rPr>
              <a:t>.</a:t>
            </a:r>
          </a:p>
          <a:p>
            <a:pPr lvl="3">
              <a:buFont typeface="Arial" panose="020B0604020202020204" pitchFamily="34" charset="0"/>
              <a:buChar char="•"/>
            </a:pPr>
            <a:r>
              <a:rPr lang="en-US" b="0" i="1" dirty="0">
                <a:effectLst/>
                <a:latin typeface="open sans" panose="020B0606030504020204" pitchFamily="34" charset="0"/>
              </a:rPr>
              <a:t>To create test suites from the test cases for efficient test execution. Test suite is a collection of test cases that are used to test a software program</a:t>
            </a:r>
            <a:endParaRPr lang="en-US" b="0" i="0" dirty="0">
              <a:effectLst/>
              <a:latin typeface="open sans" panose="020B0606030504020204" pitchFamily="34" charset="0"/>
            </a:endParaRPr>
          </a:p>
          <a:p>
            <a:pPr lvl="3">
              <a:buFont typeface="Arial" panose="020B0604020202020204" pitchFamily="34" charset="0"/>
              <a:buChar char="•"/>
            </a:pPr>
            <a:r>
              <a:rPr lang="en-US" b="0" i="1" dirty="0">
                <a:effectLst/>
                <a:latin typeface="open sans" panose="020B0606030504020204" pitchFamily="34" charset="0"/>
              </a:rPr>
              <a:t>To re-execute the tests that previously failed in order to confirm a fix.</a:t>
            </a:r>
            <a:endParaRPr lang="en-US" b="0" i="0" dirty="0">
              <a:effectLst/>
              <a:latin typeface="open sans" panose="020B0606030504020204" pitchFamily="34" charset="0"/>
            </a:endParaRPr>
          </a:p>
          <a:p>
            <a:pPr lvl="3">
              <a:buFont typeface="Arial" panose="020B0604020202020204" pitchFamily="34" charset="0"/>
              <a:buChar char="•"/>
            </a:pPr>
            <a:r>
              <a:rPr lang="en-US" b="0" i="1" dirty="0">
                <a:effectLst/>
                <a:latin typeface="open sans" panose="020B0606030504020204" pitchFamily="34" charset="0"/>
              </a:rPr>
              <a:t>To log the outcome of the test execution. A test log is the status of the test case (pass/fail).</a:t>
            </a:r>
            <a:endParaRPr lang="en-US" b="0" i="0" dirty="0">
              <a:effectLst/>
              <a:latin typeface="open sans" panose="020B0606030504020204" pitchFamily="34" charset="0"/>
            </a:endParaRPr>
          </a:p>
          <a:p>
            <a:pPr lvl="3">
              <a:buFont typeface="Arial" panose="020B0604020202020204" pitchFamily="34" charset="0"/>
              <a:buChar char="•"/>
            </a:pPr>
            <a:r>
              <a:rPr lang="en-US" b="0" i="1" dirty="0">
                <a:effectLst/>
                <a:latin typeface="open sans" panose="020B0606030504020204" pitchFamily="34" charset="0"/>
              </a:rPr>
              <a:t>To compare actual results with expected results</a:t>
            </a:r>
            <a:r>
              <a:rPr lang="en-US" b="0" i="0" dirty="0">
                <a:effectLst/>
                <a:latin typeface="open sans" panose="020B0606030504020204" pitchFamily="34" charset="0"/>
              </a:rPr>
              <a:t>.</a:t>
            </a:r>
          </a:p>
        </p:txBody>
      </p:sp>
    </p:spTree>
    <p:extLst>
      <p:ext uri="{BB962C8B-B14F-4D97-AF65-F5344CB8AC3E}">
        <p14:creationId xmlns:p14="http://schemas.microsoft.com/office/powerpoint/2010/main" val="1420803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46AEB5-C67E-8B0E-2E17-C759A4B69823}"/>
              </a:ext>
            </a:extLst>
          </p:cNvPr>
          <p:cNvSpPr txBox="1"/>
          <p:nvPr/>
        </p:nvSpPr>
        <p:spPr>
          <a:xfrm>
            <a:off x="137160" y="194962"/>
            <a:ext cx="10402503" cy="5034070"/>
          </a:xfrm>
          <a:prstGeom prst="rect">
            <a:avLst/>
          </a:prstGeom>
          <a:noFill/>
        </p:spPr>
        <p:txBody>
          <a:bodyPr wrap="square">
            <a:spAutoFit/>
          </a:bodyPr>
          <a:lstStyle/>
          <a:p>
            <a:pPr algn="l">
              <a:lnSpc>
                <a:spcPct val="150000"/>
              </a:lnSpc>
            </a:pPr>
            <a:r>
              <a:rPr lang="en-US" b="1" i="1" dirty="0">
                <a:effectLst/>
                <a:latin typeface="open sans" panose="020B0606030504020204" pitchFamily="34" charset="0"/>
              </a:rPr>
              <a:t>4) Evaluating Exit criteria and Reporting</a:t>
            </a:r>
          </a:p>
          <a:p>
            <a:pPr algn="l">
              <a:lnSpc>
                <a:spcPct val="150000"/>
              </a:lnSpc>
            </a:pPr>
            <a:endParaRPr lang="en-US" b="1" i="0" dirty="0">
              <a:effectLst/>
              <a:latin typeface="open sans" panose="020B0606030504020204" pitchFamily="34" charset="0"/>
            </a:endParaRPr>
          </a:p>
          <a:p>
            <a:pPr algn="l">
              <a:lnSpc>
                <a:spcPct val="150000"/>
              </a:lnSpc>
            </a:pPr>
            <a:r>
              <a:rPr lang="en-US" b="0" i="0" dirty="0">
                <a:effectLst/>
                <a:latin typeface="open sans" panose="020B0606030504020204" pitchFamily="34" charset="0"/>
              </a:rPr>
              <a:t>Evaluating exit criteria is a process defining when to stop testing. It depends on coverage of code, functionality or risk. Basically it also depends on business risk, cost and time and vary from project to project. Exit criteria come into picture, when:</a:t>
            </a:r>
          </a:p>
          <a:p>
            <a:pPr algn="l">
              <a:lnSpc>
                <a:spcPct val="150000"/>
              </a:lnSpc>
            </a:pPr>
            <a:endParaRPr lang="en-US" b="0" i="0" dirty="0">
              <a:effectLst/>
              <a:latin typeface="open sans" panose="020B0606030504020204" pitchFamily="34" charset="0"/>
            </a:endParaRPr>
          </a:p>
          <a:p>
            <a:pPr lvl="1">
              <a:lnSpc>
                <a:spcPct val="150000"/>
              </a:lnSpc>
              <a:buFont typeface="Arial" panose="020B0604020202020204" pitchFamily="34" charset="0"/>
              <a:buChar char="•"/>
            </a:pPr>
            <a:r>
              <a:rPr lang="en-US" b="0" i="1" dirty="0">
                <a:effectLst/>
                <a:latin typeface="open sans" panose="020B0606030504020204" pitchFamily="34" charset="0"/>
              </a:rPr>
              <a:t>Maximum test cases are executed with certain pass percentage</a:t>
            </a:r>
            <a:endParaRPr lang="en-US" b="0" i="0" dirty="0">
              <a:effectLst/>
              <a:latin typeface="open sans" panose="020B0606030504020204" pitchFamily="34" charset="0"/>
            </a:endParaRPr>
          </a:p>
          <a:p>
            <a:pPr lvl="1">
              <a:lnSpc>
                <a:spcPct val="150000"/>
              </a:lnSpc>
              <a:buFont typeface="Arial" panose="020B0604020202020204" pitchFamily="34" charset="0"/>
              <a:buChar char="•"/>
            </a:pPr>
            <a:r>
              <a:rPr lang="en-US" b="0" i="1" dirty="0">
                <a:effectLst/>
                <a:latin typeface="open sans" panose="020B0606030504020204" pitchFamily="34" charset="0"/>
              </a:rPr>
              <a:t>Bug rate falls below certain level</a:t>
            </a:r>
            <a:endParaRPr lang="en-US" b="0" i="0" dirty="0">
              <a:effectLst/>
              <a:latin typeface="open sans" panose="020B0606030504020204" pitchFamily="34" charset="0"/>
            </a:endParaRPr>
          </a:p>
          <a:p>
            <a:pPr lvl="1">
              <a:lnSpc>
                <a:spcPct val="150000"/>
              </a:lnSpc>
              <a:buFont typeface="Arial" panose="020B0604020202020204" pitchFamily="34" charset="0"/>
              <a:buChar char="•"/>
            </a:pPr>
            <a:r>
              <a:rPr lang="en-US" b="0" i="1" dirty="0">
                <a:effectLst/>
                <a:latin typeface="open sans" panose="020B0606030504020204" pitchFamily="34" charset="0"/>
              </a:rPr>
              <a:t>When we achieve the deadlines</a:t>
            </a:r>
            <a:endParaRPr lang="en-US" b="0" i="0" dirty="0">
              <a:effectLst/>
              <a:latin typeface="open sans" panose="020B0606030504020204" pitchFamily="34" charset="0"/>
            </a:endParaRPr>
          </a:p>
          <a:p>
            <a:pPr lvl="1">
              <a:lnSpc>
                <a:spcPct val="150000"/>
              </a:lnSpc>
            </a:pPr>
            <a:r>
              <a:rPr lang="en-US" b="0" i="0" dirty="0">
                <a:effectLst/>
                <a:latin typeface="open sans" panose="020B0606030504020204" pitchFamily="34" charset="0"/>
              </a:rPr>
              <a:t>Evaluating exit criteria has the following major tasks:</a:t>
            </a:r>
          </a:p>
          <a:p>
            <a:pPr lvl="1">
              <a:lnSpc>
                <a:spcPct val="150000"/>
              </a:lnSpc>
              <a:buFont typeface="Arial" panose="020B0604020202020204" pitchFamily="34" charset="0"/>
              <a:buChar char="•"/>
            </a:pPr>
            <a:r>
              <a:rPr lang="en-US" b="0" i="1" dirty="0">
                <a:effectLst/>
                <a:latin typeface="open sans" panose="020B0606030504020204" pitchFamily="34" charset="0"/>
              </a:rPr>
              <a:t>To assess if more test are needed or if the exit criteria specified should be changed</a:t>
            </a:r>
            <a:endParaRPr lang="en-US" b="0" i="0" dirty="0">
              <a:effectLst/>
              <a:latin typeface="open sans" panose="020B0606030504020204" pitchFamily="34" charset="0"/>
            </a:endParaRPr>
          </a:p>
          <a:p>
            <a:pPr lvl="1">
              <a:lnSpc>
                <a:spcPct val="150000"/>
              </a:lnSpc>
              <a:buFont typeface="Arial" panose="020B0604020202020204" pitchFamily="34" charset="0"/>
              <a:buChar char="•"/>
            </a:pPr>
            <a:r>
              <a:rPr lang="en-US" b="0" i="1" dirty="0">
                <a:effectLst/>
                <a:latin typeface="open sans" panose="020B0606030504020204" pitchFamily="34" charset="0"/>
              </a:rPr>
              <a:t>To write a test summary report for stakeholders</a:t>
            </a:r>
            <a:endParaRPr lang="en-US" b="0" i="0" dirty="0">
              <a:effectLst/>
              <a:latin typeface="open sans" panose="020B0606030504020204" pitchFamily="34" charset="0"/>
            </a:endParaRPr>
          </a:p>
        </p:txBody>
      </p:sp>
    </p:spTree>
    <p:extLst>
      <p:ext uri="{BB962C8B-B14F-4D97-AF65-F5344CB8AC3E}">
        <p14:creationId xmlns:p14="http://schemas.microsoft.com/office/powerpoint/2010/main" val="90503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9BB129-7BFA-C313-8C88-066E12862BEC}"/>
              </a:ext>
            </a:extLst>
          </p:cNvPr>
          <p:cNvSpPr txBox="1"/>
          <p:nvPr/>
        </p:nvSpPr>
        <p:spPr>
          <a:xfrm>
            <a:off x="233412" y="456981"/>
            <a:ext cx="9603606" cy="5865067"/>
          </a:xfrm>
          <a:prstGeom prst="rect">
            <a:avLst/>
          </a:prstGeom>
          <a:noFill/>
        </p:spPr>
        <p:txBody>
          <a:bodyPr wrap="square">
            <a:spAutoFit/>
          </a:bodyPr>
          <a:lstStyle/>
          <a:p>
            <a:pPr algn="l">
              <a:lnSpc>
                <a:spcPct val="150000"/>
              </a:lnSpc>
            </a:pPr>
            <a:r>
              <a:rPr lang="en-US" b="1" i="1" dirty="0">
                <a:effectLst/>
                <a:latin typeface="open sans" panose="020B0606030504020204" pitchFamily="34" charset="0"/>
              </a:rPr>
              <a:t>5) Test Closure activities:</a:t>
            </a:r>
            <a:endParaRPr lang="en-US" b="1" i="0" dirty="0">
              <a:effectLst/>
              <a:latin typeface="open sans" panose="020B0606030504020204" pitchFamily="34" charset="0"/>
            </a:endParaRPr>
          </a:p>
          <a:p>
            <a:pPr algn="l">
              <a:lnSpc>
                <a:spcPct val="150000"/>
              </a:lnSpc>
            </a:pPr>
            <a:r>
              <a:rPr lang="en-US" b="0" i="0" dirty="0">
                <a:effectLst/>
                <a:latin typeface="open sans" panose="020B0606030504020204" pitchFamily="34" charset="0"/>
              </a:rPr>
              <a:t>Test closure activities are done when software is ready to be delivered. The testing can be closed for the other reasons also like:</a:t>
            </a:r>
          </a:p>
          <a:p>
            <a:pPr lvl="2">
              <a:lnSpc>
                <a:spcPct val="150000"/>
              </a:lnSpc>
              <a:buFont typeface="Arial" panose="020B0604020202020204" pitchFamily="34" charset="0"/>
              <a:buChar char="•"/>
            </a:pPr>
            <a:r>
              <a:rPr lang="en-US" b="0" i="1" dirty="0">
                <a:effectLst/>
                <a:latin typeface="open sans" panose="020B0606030504020204" pitchFamily="34" charset="0"/>
              </a:rPr>
              <a:t>When a project is cancelled</a:t>
            </a:r>
            <a:endParaRPr lang="en-US" b="0" i="0" dirty="0">
              <a:effectLst/>
              <a:latin typeface="open sans" panose="020B0606030504020204" pitchFamily="34" charset="0"/>
            </a:endParaRPr>
          </a:p>
          <a:p>
            <a:pPr lvl="2">
              <a:lnSpc>
                <a:spcPct val="150000"/>
              </a:lnSpc>
              <a:buFont typeface="Arial" panose="020B0604020202020204" pitchFamily="34" charset="0"/>
              <a:buChar char="•"/>
            </a:pPr>
            <a:r>
              <a:rPr lang="en-US" b="0" i="1" dirty="0">
                <a:effectLst/>
                <a:latin typeface="open sans" panose="020B0606030504020204" pitchFamily="34" charset="0"/>
              </a:rPr>
              <a:t>When some target is achieved</a:t>
            </a:r>
            <a:endParaRPr lang="en-US" b="0" i="0" dirty="0">
              <a:effectLst/>
              <a:latin typeface="open sans" panose="020B0606030504020204" pitchFamily="34" charset="0"/>
            </a:endParaRPr>
          </a:p>
          <a:p>
            <a:pPr lvl="2">
              <a:lnSpc>
                <a:spcPct val="150000"/>
              </a:lnSpc>
              <a:buFont typeface="Arial" panose="020B0604020202020204" pitchFamily="34" charset="0"/>
              <a:buChar char="•"/>
            </a:pPr>
            <a:r>
              <a:rPr lang="en-US" b="0" i="1" dirty="0">
                <a:effectLst/>
                <a:latin typeface="open sans" panose="020B0606030504020204" pitchFamily="34" charset="0"/>
              </a:rPr>
              <a:t>When a maintenance release or update is done</a:t>
            </a:r>
            <a:endParaRPr lang="en-US" b="0" i="0" dirty="0">
              <a:effectLst/>
              <a:latin typeface="open sans" panose="020B0606030504020204" pitchFamily="34" charset="0"/>
            </a:endParaRPr>
          </a:p>
          <a:p>
            <a:pPr lvl="2">
              <a:lnSpc>
                <a:spcPct val="150000"/>
              </a:lnSpc>
            </a:pPr>
            <a:r>
              <a:rPr lang="en-US" b="0" i="0" dirty="0">
                <a:effectLst/>
                <a:latin typeface="open sans" panose="020B0606030504020204" pitchFamily="34" charset="0"/>
              </a:rPr>
              <a:t>Test closure activities have the following major tasks:</a:t>
            </a:r>
          </a:p>
          <a:p>
            <a:pPr lvl="2">
              <a:lnSpc>
                <a:spcPct val="150000"/>
              </a:lnSpc>
              <a:buFont typeface="Arial" panose="020B0604020202020204" pitchFamily="34" charset="0"/>
              <a:buChar char="•"/>
            </a:pPr>
            <a:r>
              <a:rPr lang="en-US" b="0" i="1" dirty="0">
                <a:effectLst/>
                <a:latin typeface="open sans" panose="020B0606030504020204" pitchFamily="34" charset="0"/>
              </a:rPr>
              <a:t>To check which planned deliverables are actually delivered and to ensure that all incident reports have been resolved</a:t>
            </a:r>
            <a:endParaRPr lang="en-US" b="0" i="0" dirty="0">
              <a:effectLst/>
              <a:latin typeface="open sans" panose="020B0606030504020204" pitchFamily="34" charset="0"/>
            </a:endParaRPr>
          </a:p>
          <a:p>
            <a:pPr lvl="2">
              <a:lnSpc>
                <a:spcPct val="150000"/>
              </a:lnSpc>
              <a:buFont typeface="Arial" panose="020B0604020202020204" pitchFamily="34" charset="0"/>
              <a:buChar char="•"/>
            </a:pPr>
            <a:r>
              <a:rPr lang="en-US" b="0" i="1" dirty="0">
                <a:effectLst/>
                <a:latin typeface="open sans" panose="020B0606030504020204" pitchFamily="34" charset="0"/>
              </a:rPr>
              <a:t>To finalize and archive </a:t>
            </a:r>
            <a:r>
              <a:rPr lang="en-US" b="0" i="1" dirty="0" err="1">
                <a:effectLst/>
                <a:latin typeface="open sans" panose="020B0606030504020204" pitchFamily="34" charset="0"/>
              </a:rPr>
              <a:t>testware</a:t>
            </a:r>
            <a:r>
              <a:rPr lang="en-US" b="0" i="1" dirty="0">
                <a:effectLst/>
                <a:latin typeface="open sans" panose="020B0606030504020204" pitchFamily="34" charset="0"/>
              </a:rPr>
              <a:t> such as scripts, test environments, etc. for later reuse</a:t>
            </a:r>
            <a:endParaRPr lang="en-US" b="0" i="0" dirty="0">
              <a:effectLst/>
              <a:latin typeface="open sans" panose="020B0606030504020204" pitchFamily="34" charset="0"/>
            </a:endParaRPr>
          </a:p>
          <a:p>
            <a:pPr lvl="2">
              <a:lnSpc>
                <a:spcPct val="150000"/>
              </a:lnSpc>
              <a:buFont typeface="Arial" panose="020B0604020202020204" pitchFamily="34" charset="0"/>
              <a:buChar char="•"/>
            </a:pPr>
            <a:r>
              <a:rPr lang="en-US" b="0" i="1" dirty="0">
                <a:effectLst/>
                <a:latin typeface="open sans" panose="020B0606030504020204" pitchFamily="34" charset="0"/>
              </a:rPr>
              <a:t>To handover the </a:t>
            </a:r>
            <a:r>
              <a:rPr lang="en-US" b="0" i="1" dirty="0" err="1">
                <a:effectLst/>
                <a:latin typeface="open sans" panose="020B0606030504020204" pitchFamily="34" charset="0"/>
              </a:rPr>
              <a:t>testware</a:t>
            </a:r>
            <a:r>
              <a:rPr lang="en-US" b="0" i="1" dirty="0">
                <a:effectLst/>
                <a:latin typeface="open sans" panose="020B0606030504020204" pitchFamily="34" charset="0"/>
              </a:rPr>
              <a:t> to the maintenance organization. They will give support to the software</a:t>
            </a:r>
            <a:endParaRPr lang="en-US" b="0" i="0" dirty="0">
              <a:effectLst/>
              <a:latin typeface="open sans" panose="020B0606030504020204" pitchFamily="34" charset="0"/>
            </a:endParaRPr>
          </a:p>
          <a:p>
            <a:pPr lvl="2">
              <a:lnSpc>
                <a:spcPct val="150000"/>
              </a:lnSpc>
              <a:buFont typeface="Arial" panose="020B0604020202020204" pitchFamily="34" charset="0"/>
              <a:buChar char="•"/>
            </a:pPr>
            <a:r>
              <a:rPr lang="en-US" b="0" i="1" dirty="0">
                <a:effectLst/>
                <a:latin typeface="open sans" panose="020B0606030504020204" pitchFamily="34" charset="0"/>
              </a:rPr>
              <a:t>To evaluate how the testing went and learn lessons for future releases and projects</a:t>
            </a:r>
            <a:endParaRPr lang="en-US" b="0" i="0" dirty="0">
              <a:effectLst/>
              <a:latin typeface="open sans" panose="020B0606030504020204" pitchFamily="34" charset="0"/>
            </a:endParaRPr>
          </a:p>
        </p:txBody>
      </p:sp>
    </p:spTree>
    <p:extLst>
      <p:ext uri="{BB962C8B-B14F-4D97-AF65-F5344CB8AC3E}">
        <p14:creationId xmlns:p14="http://schemas.microsoft.com/office/powerpoint/2010/main" val="3458786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11">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3">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5">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7">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9">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21">
            <a:extLst>
              <a:ext uri="{FF2B5EF4-FFF2-40B4-BE49-F238E27FC236}">
                <a16:creationId xmlns:a16="http://schemas.microsoft.com/office/drawing/2014/main" id="{0B65EC2C-5E72-45C4-9792-4143706AA7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B35F694-6873-0B8C-55BF-5D846F5BC52C}"/>
              </a:ext>
            </a:extLst>
          </p:cNvPr>
          <p:cNvSpPr txBox="1"/>
          <p:nvPr/>
        </p:nvSpPr>
        <p:spPr>
          <a:xfrm>
            <a:off x="4375999" y="685799"/>
            <a:ext cx="7406374" cy="2971801"/>
          </a:xfrm>
          <a:prstGeom prst="rect">
            <a:avLst/>
          </a:prstGeom>
        </p:spPr>
        <p:txBody>
          <a:bodyPr vert="horz" lIns="91440" tIns="45720" rIns="91440" bIns="45720" rtlCol="0" anchor="b">
            <a:normAutofit/>
          </a:bodyPr>
          <a:lstStyle/>
          <a:p>
            <a:pPr lvl="0">
              <a:spcBef>
                <a:spcPct val="0"/>
              </a:spcBef>
              <a:spcAft>
                <a:spcPts val="600"/>
              </a:spcAft>
            </a:pPr>
            <a:r>
              <a:rPr lang="en-US" sz="4800" b="1" cap="all">
                <a:ln w="3175" cmpd="sng">
                  <a:noFill/>
                </a:ln>
                <a:latin typeface="+mj-lt"/>
                <a:ea typeface="+mj-ea"/>
                <a:cs typeface="+mj-cs"/>
              </a:rPr>
              <a:t>ATTRIBUTES OF A GOOD TESTER</a:t>
            </a:r>
          </a:p>
        </p:txBody>
      </p:sp>
      <p:pic>
        <p:nvPicPr>
          <p:cNvPr id="37" name="Graphic 8" descr="Checkmark">
            <a:extLst>
              <a:ext uri="{FF2B5EF4-FFF2-40B4-BE49-F238E27FC236}">
                <a16:creationId xmlns:a16="http://schemas.microsoft.com/office/drawing/2014/main" id="{F44605CA-9DB3-D581-571C-042BA8606E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1233" y="1852781"/>
            <a:ext cx="3152439" cy="3152439"/>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38" name="Group 23">
            <a:extLst>
              <a:ext uri="{FF2B5EF4-FFF2-40B4-BE49-F238E27FC236}">
                <a16:creationId xmlns:a16="http://schemas.microsoft.com/office/drawing/2014/main" id="{9073B6DB-4B88-4BCD-97DE-9DD16B88A4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346E4CB1-2A79-49F6-8FDD-74161D0D1B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AF7F103-B34D-460F-A43A-1A0953D573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A6EF948-AE5B-4AFD-9071-4553E2EA58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A008A68-D48C-4C79-AC7D-65C0D47EA0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D2F0D54-7F2F-45FC-BA8B-BE63A7DA4E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81674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4BB4B9-5A8B-DB9B-D595-3CB7FCAE3F0F}"/>
              </a:ext>
            </a:extLst>
          </p:cNvPr>
          <p:cNvSpPr txBox="1"/>
          <p:nvPr/>
        </p:nvSpPr>
        <p:spPr>
          <a:xfrm>
            <a:off x="2908701" y="231627"/>
            <a:ext cx="7736840" cy="584775"/>
          </a:xfrm>
          <a:prstGeom prst="rect">
            <a:avLst/>
          </a:prstGeom>
          <a:noFill/>
        </p:spPr>
        <p:txBody>
          <a:bodyPr wrap="square">
            <a:spAutoFit/>
          </a:bodyPr>
          <a:lstStyle/>
          <a:p>
            <a:pPr lvl="0"/>
            <a:r>
              <a:rPr lang="en-IN" sz="3200"/>
              <a:t>ATTRIBUTES OF A GOOD TESTER</a:t>
            </a:r>
            <a:endParaRPr lang="en-US" sz="3200" dirty="0"/>
          </a:p>
        </p:txBody>
      </p:sp>
      <p:sp>
        <p:nvSpPr>
          <p:cNvPr id="5" name="TextBox 4">
            <a:extLst>
              <a:ext uri="{FF2B5EF4-FFF2-40B4-BE49-F238E27FC236}">
                <a16:creationId xmlns:a16="http://schemas.microsoft.com/office/drawing/2014/main" id="{BC332FC7-70BA-DA46-1AE7-1F2806D19424}"/>
              </a:ext>
            </a:extLst>
          </p:cNvPr>
          <p:cNvSpPr txBox="1"/>
          <p:nvPr/>
        </p:nvSpPr>
        <p:spPr>
          <a:xfrm>
            <a:off x="1467854" y="4578275"/>
            <a:ext cx="6107228" cy="1304203"/>
          </a:xfrm>
          <a:prstGeom prst="rect">
            <a:avLst/>
          </a:prstGeom>
          <a:noFill/>
        </p:spPr>
        <p:txBody>
          <a:bodyPr wrap="square">
            <a:spAutoFit/>
          </a:bodyPr>
          <a:lstStyle/>
          <a:p>
            <a:pPr algn="l" fontAlgn="base">
              <a:lnSpc>
                <a:spcPct val="150000"/>
              </a:lnSpc>
              <a:buFont typeface="Arial" panose="020B0604020202020204" pitchFamily="34" charset="0"/>
              <a:buChar char="•"/>
            </a:pPr>
            <a:r>
              <a:rPr lang="en-US" b="0" i="0" dirty="0">
                <a:effectLst/>
                <a:latin typeface="Source Serif Pro" panose="02040603050405020204" pitchFamily="18" charset="0"/>
              </a:rPr>
              <a:t>Strong logical testing skills</a:t>
            </a:r>
          </a:p>
          <a:p>
            <a:pPr algn="l" fontAlgn="base">
              <a:lnSpc>
                <a:spcPct val="150000"/>
              </a:lnSpc>
              <a:buFont typeface="Arial" panose="020B0604020202020204" pitchFamily="34" charset="0"/>
              <a:buChar char="•"/>
            </a:pPr>
            <a:r>
              <a:rPr lang="en-US" b="0" i="0" dirty="0">
                <a:effectLst/>
                <a:latin typeface="Source Serif Pro" panose="02040603050405020204" pitchFamily="18" charset="0"/>
              </a:rPr>
              <a:t>Powerful analytical testing skills</a:t>
            </a:r>
          </a:p>
          <a:p>
            <a:pPr algn="l" fontAlgn="base">
              <a:lnSpc>
                <a:spcPct val="150000"/>
              </a:lnSpc>
              <a:buFont typeface="Arial" panose="020B0604020202020204" pitchFamily="34" charset="0"/>
              <a:buChar char="•"/>
            </a:pPr>
            <a:r>
              <a:rPr lang="en-US" b="0" i="0" dirty="0">
                <a:effectLst/>
                <a:latin typeface="Source Serif Pro" panose="02040603050405020204" pitchFamily="18" charset="0"/>
              </a:rPr>
              <a:t>Ability to work independently</a:t>
            </a:r>
          </a:p>
        </p:txBody>
      </p:sp>
      <p:sp>
        <p:nvSpPr>
          <p:cNvPr id="7" name="TextBox 6">
            <a:extLst>
              <a:ext uri="{FF2B5EF4-FFF2-40B4-BE49-F238E27FC236}">
                <a16:creationId xmlns:a16="http://schemas.microsoft.com/office/drawing/2014/main" id="{4C6B6269-54C5-36AE-694A-395CEC933026}"/>
              </a:ext>
            </a:extLst>
          </p:cNvPr>
          <p:cNvSpPr txBox="1"/>
          <p:nvPr/>
        </p:nvSpPr>
        <p:spPr>
          <a:xfrm>
            <a:off x="1467854" y="1260241"/>
            <a:ext cx="6107228" cy="3365024"/>
          </a:xfrm>
          <a:prstGeom prst="rect">
            <a:avLst/>
          </a:prstGeom>
          <a:noFill/>
        </p:spPr>
        <p:txBody>
          <a:bodyPr wrap="square">
            <a:spAutoFit/>
          </a:bodyPr>
          <a:lstStyle/>
          <a:p>
            <a:pPr algn="l">
              <a:lnSpc>
                <a:spcPct val="150000"/>
              </a:lnSpc>
              <a:buFont typeface="Arial" panose="020B0604020202020204" pitchFamily="34" charset="0"/>
              <a:buChar char="•"/>
            </a:pPr>
            <a:r>
              <a:rPr lang="en-US" b="0" i="0" dirty="0">
                <a:effectLst/>
                <a:latin typeface="arial" panose="020B0604020202020204" pitchFamily="34" charset="0"/>
              </a:rPr>
              <a:t>Excellent Communication. </a:t>
            </a:r>
          </a:p>
          <a:p>
            <a:pPr algn="l">
              <a:lnSpc>
                <a:spcPct val="150000"/>
              </a:lnSpc>
              <a:buFont typeface="Arial" panose="020B0604020202020204" pitchFamily="34" charset="0"/>
              <a:buChar char="•"/>
            </a:pPr>
            <a:r>
              <a:rPr lang="en-US" b="0" i="0" dirty="0">
                <a:effectLst/>
                <a:latin typeface="arial" panose="020B0604020202020204" pitchFamily="34" charset="0"/>
              </a:rPr>
              <a:t>Quick and Continuous Learning. </a:t>
            </a:r>
          </a:p>
          <a:p>
            <a:pPr algn="l">
              <a:lnSpc>
                <a:spcPct val="150000"/>
              </a:lnSpc>
              <a:buFont typeface="Arial" panose="020B0604020202020204" pitchFamily="34" charset="0"/>
              <a:buChar char="•"/>
            </a:pPr>
            <a:r>
              <a:rPr lang="en-US" b="0" i="0" dirty="0">
                <a:effectLst/>
                <a:latin typeface="arial" panose="020B0604020202020204" pitchFamily="34" charset="0"/>
              </a:rPr>
              <a:t>Strong Analytical Skills. </a:t>
            </a:r>
          </a:p>
          <a:p>
            <a:pPr algn="l">
              <a:lnSpc>
                <a:spcPct val="150000"/>
              </a:lnSpc>
              <a:buFont typeface="Arial" panose="020B0604020202020204" pitchFamily="34" charset="0"/>
              <a:buChar char="•"/>
            </a:pPr>
            <a:r>
              <a:rPr lang="en-US" b="0" i="0" dirty="0">
                <a:effectLst/>
                <a:latin typeface="arial" panose="020B0604020202020204" pitchFamily="34" charset="0"/>
              </a:rPr>
              <a:t>Creative. </a:t>
            </a:r>
          </a:p>
          <a:p>
            <a:pPr algn="l">
              <a:lnSpc>
                <a:spcPct val="150000"/>
              </a:lnSpc>
              <a:buFont typeface="Arial" panose="020B0604020202020204" pitchFamily="34" charset="0"/>
              <a:buChar char="•"/>
            </a:pPr>
            <a:r>
              <a:rPr lang="en-US" b="0" i="0" dirty="0">
                <a:effectLst/>
                <a:latin typeface="arial" panose="020B0604020202020204" pitchFamily="34" charset="0"/>
              </a:rPr>
              <a:t>Wise Time Management.</a:t>
            </a:r>
          </a:p>
          <a:p>
            <a:pPr algn="l">
              <a:lnSpc>
                <a:spcPct val="150000"/>
              </a:lnSpc>
              <a:buFont typeface="Arial" panose="020B0604020202020204" pitchFamily="34" charset="0"/>
              <a:buChar char="•"/>
            </a:pPr>
            <a:r>
              <a:rPr lang="en-US" b="0" i="0" dirty="0">
                <a:effectLst/>
                <a:latin typeface="arial" panose="020B0604020202020204" pitchFamily="34" charset="0"/>
              </a:rPr>
              <a:t>Technical Tools and Technical Knowledge. </a:t>
            </a:r>
          </a:p>
          <a:p>
            <a:pPr algn="l">
              <a:lnSpc>
                <a:spcPct val="150000"/>
              </a:lnSpc>
              <a:buFont typeface="Arial" panose="020B0604020202020204" pitchFamily="34" charset="0"/>
              <a:buChar char="•"/>
            </a:pPr>
            <a:r>
              <a:rPr lang="en-US" b="0" i="0" dirty="0">
                <a:effectLst/>
                <a:latin typeface="arial" panose="020B0604020202020204" pitchFamily="34" charset="0"/>
              </a:rPr>
              <a:t>Automation Proficiency. </a:t>
            </a:r>
          </a:p>
          <a:p>
            <a:pPr algn="l">
              <a:lnSpc>
                <a:spcPct val="150000"/>
              </a:lnSpc>
              <a:buFont typeface="Arial" panose="020B0604020202020204" pitchFamily="34" charset="0"/>
              <a:buChar char="•"/>
            </a:pPr>
            <a:r>
              <a:rPr lang="en-US" b="0" i="0" dirty="0">
                <a:effectLst/>
                <a:latin typeface="arial" panose="020B0604020202020204" pitchFamily="34" charset="0"/>
              </a:rPr>
              <a:t>DevOps Awareness.</a:t>
            </a:r>
          </a:p>
        </p:txBody>
      </p:sp>
      <p:sp>
        <p:nvSpPr>
          <p:cNvPr id="8" name="TextBox 7">
            <a:extLst>
              <a:ext uri="{FF2B5EF4-FFF2-40B4-BE49-F238E27FC236}">
                <a16:creationId xmlns:a16="http://schemas.microsoft.com/office/drawing/2014/main" id="{AAE9ACDA-5D8F-1306-DB14-1AFC1FF2D0BC}"/>
              </a:ext>
            </a:extLst>
          </p:cNvPr>
          <p:cNvSpPr txBox="1"/>
          <p:nvPr/>
        </p:nvSpPr>
        <p:spPr>
          <a:xfrm>
            <a:off x="664143" y="975522"/>
            <a:ext cx="6910939"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These are the good tester attributes:</a:t>
            </a:r>
            <a:endParaRPr lang="en-IN" dirty="0"/>
          </a:p>
        </p:txBody>
      </p:sp>
      <p:pic>
        <p:nvPicPr>
          <p:cNvPr id="12" name="Picture 11" descr="Diagram&#10;&#10;Description automatically generated">
            <a:extLst>
              <a:ext uri="{FF2B5EF4-FFF2-40B4-BE49-F238E27FC236}">
                <a16:creationId xmlns:a16="http://schemas.microsoft.com/office/drawing/2014/main" id="{B3728067-4F97-7699-8CEB-7A01F6B41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7121" y="975522"/>
            <a:ext cx="4460274" cy="2700858"/>
          </a:xfrm>
          <a:prstGeom prst="rect">
            <a:avLst/>
          </a:prstGeom>
        </p:spPr>
      </p:pic>
      <p:pic>
        <p:nvPicPr>
          <p:cNvPr id="14" name="Picture 13" descr="Diagram&#10;&#10;Description automatically generated">
            <a:extLst>
              <a:ext uri="{FF2B5EF4-FFF2-40B4-BE49-F238E27FC236}">
                <a16:creationId xmlns:a16="http://schemas.microsoft.com/office/drawing/2014/main" id="{4CB7D3D4-2547-DEDF-3FEE-786141CE1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120" y="3749219"/>
            <a:ext cx="4460273" cy="2787295"/>
          </a:xfrm>
          <a:prstGeom prst="rect">
            <a:avLst/>
          </a:prstGeom>
        </p:spPr>
      </p:pic>
    </p:spTree>
    <p:extLst>
      <p:ext uri="{BB962C8B-B14F-4D97-AF65-F5344CB8AC3E}">
        <p14:creationId xmlns:p14="http://schemas.microsoft.com/office/powerpoint/2010/main" val="4224087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313BE87B-D7FD-4BF3-A7BC-511F52252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35A481B-C639-4892-B0EF-4D8373A9B0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639734"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52BD58B-6284-459E-9FF4-A97F3A569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4" name="Group 23">
            <a:extLst>
              <a:ext uri="{FF2B5EF4-FFF2-40B4-BE49-F238E27FC236}">
                <a16:creationId xmlns:a16="http://schemas.microsoft.com/office/drawing/2014/main" id="{AE589C21-CEDE-4D90-AC85-6E43B68D13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3449715"/>
            <a:ext cx="2981858" cy="3208867"/>
            <a:chOff x="9206969" y="2963333"/>
            <a:chExt cx="2981858" cy="3208867"/>
          </a:xfrm>
        </p:grpSpPr>
        <p:cxnSp>
          <p:nvCxnSpPr>
            <p:cNvPr id="25" name="Straight Connector 24">
              <a:extLst>
                <a:ext uri="{FF2B5EF4-FFF2-40B4-BE49-F238E27FC236}">
                  <a16:creationId xmlns:a16="http://schemas.microsoft.com/office/drawing/2014/main" id="{1F4121EC-0ADD-45C0-85F0-D49F67A3ED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22F012F-0680-4AEC-9884-BA712ED2B9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A5CEDFE-9EC8-436B-AE10-F85A847783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9C70031-55D8-483B-8452-A6B809D0AC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24F1E16-B0BE-4400-9A10-95BB1D52CC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C73043A7-BEA7-E69F-CF75-F4CD7862FACA}"/>
              </a:ext>
            </a:extLst>
          </p:cNvPr>
          <p:cNvSpPr txBox="1"/>
          <p:nvPr/>
        </p:nvSpPr>
        <p:spPr>
          <a:xfrm>
            <a:off x="5116738" y="685798"/>
            <a:ext cx="6159273" cy="4495801"/>
          </a:xfrm>
          <a:prstGeom prst="rect">
            <a:avLst/>
          </a:prstGeom>
        </p:spPr>
        <p:txBody>
          <a:bodyPr vert="horz" lIns="91440" tIns="45720" rIns="91440" bIns="45720" rtlCol="0" anchor="ctr">
            <a:normAutofit/>
          </a:bodyPr>
          <a:lstStyle/>
          <a:p>
            <a:pPr lvl="0">
              <a:spcBef>
                <a:spcPct val="0"/>
              </a:spcBef>
              <a:spcAft>
                <a:spcPts val="600"/>
              </a:spcAft>
            </a:pPr>
            <a:r>
              <a:rPr lang="en-US" sz="5400" b="1" cap="all" dirty="0">
                <a:ln w="3175" cmpd="sng">
                  <a:noFill/>
                </a:ln>
                <a:solidFill>
                  <a:srgbClr val="FFFFFF"/>
                </a:solidFill>
                <a:latin typeface="+mj-lt"/>
                <a:ea typeface="+mj-ea"/>
                <a:cs typeface="+mj-cs"/>
              </a:rPr>
              <a:t>PSYCHOLOGY OF TESTING</a:t>
            </a:r>
          </a:p>
        </p:txBody>
      </p:sp>
    </p:spTree>
    <p:extLst>
      <p:ext uri="{BB962C8B-B14F-4D97-AF65-F5344CB8AC3E}">
        <p14:creationId xmlns:p14="http://schemas.microsoft.com/office/powerpoint/2010/main" val="3586359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4653AF-966F-B057-C2C5-241A4D2D08E9}"/>
              </a:ext>
            </a:extLst>
          </p:cNvPr>
          <p:cNvSpPr txBox="1"/>
          <p:nvPr/>
        </p:nvSpPr>
        <p:spPr>
          <a:xfrm>
            <a:off x="695426" y="1275703"/>
            <a:ext cx="7370546" cy="1293816"/>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b="0" i="0" dirty="0">
                <a:effectLst/>
                <a:latin typeface="charter"/>
              </a:rPr>
              <a:t>Software development, including software testing, involves human beings.</a:t>
            </a:r>
          </a:p>
          <a:p>
            <a:pPr marL="285750" indent="-285750">
              <a:lnSpc>
                <a:spcPct val="150000"/>
              </a:lnSpc>
              <a:buFont typeface="Wingdings" panose="05000000000000000000" pitchFamily="2" charset="2"/>
              <a:buChar char="Ø"/>
            </a:pPr>
            <a:r>
              <a:rPr lang="en-US" b="0" i="0" dirty="0">
                <a:effectLst/>
                <a:latin typeface="charter"/>
              </a:rPr>
              <a:t> Therefore, human psychology has important effect on software testing.</a:t>
            </a:r>
            <a:endParaRPr lang="en-IN" dirty="0"/>
          </a:p>
        </p:txBody>
      </p:sp>
      <p:sp>
        <p:nvSpPr>
          <p:cNvPr id="5" name="TextBox 4">
            <a:extLst>
              <a:ext uri="{FF2B5EF4-FFF2-40B4-BE49-F238E27FC236}">
                <a16:creationId xmlns:a16="http://schemas.microsoft.com/office/drawing/2014/main" id="{A9C631B6-0A58-9037-6963-B9CA605E37E9}"/>
              </a:ext>
            </a:extLst>
          </p:cNvPr>
          <p:cNvSpPr txBox="1"/>
          <p:nvPr/>
        </p:nvSpPr>
        <p:spPr>
          <a:xfrm>
            <a:off x="5609123" y="4018720"/>
            <a:ext cx="6107228" cy="2308324"/>
          </a:xfrm>
          <a:prstGeom prst="rect">
            <a:avLst/>
          </a:prstGeom>
          <a:noFill/>
        </p:spPr>
        <p:txBody>
          <a:bodyPr wrap="square">
            <a:spAutoFit/>
          </a:bodyPr>
          <a:lstStyle/>
          <a:p>
            <a:pPr algn="l">
              <a:lnSpc>
                <a:spcPct val="150000"/>
              </a:lnSpc>
            </a:pPr>
            <a:r>
              <a:rPr lang="en-US" b="0" i="0" dirty="0">
                <a:effectLst/>
                <a:latin typeface="charter"/>
              </a:rPr>
              <a:t>The three sections of the psychology of testing are:</a:t>
            </a:r>
          </a:p>
          <a:p>
            <a:pPr algn="l">
              <a:lnSpc>
                <a:spcPct val="150000"/>
              </a:lnSpc>
              <a:buFont typeface="Arial" panose="020B0604020202020204" pitchFamily="34" charset="0"/>
              <a:buChar char="•"/>
            </a:pPr>
            <a:r>
              <a:rPr lang="en-US" b="0" i="0" dirty="0">
                <a:effectLst/>
                <a:latin typeface="charter"/>
              </a:rPr>
              <a:t>The mindset of Developers and Testers.</a:t>
            </a:r>
          </a:p>
          <a:p>
            <a:pPr algn="l">
              <a:lnSpc>
                <a:spcPct val="150000"/>
              </a:lnSpc>
              <a:buFont typeface="Arial" panose="020B0604020202020204" pitchFamily="34" charset="0"/>
              <a:buChar char="•"/>
            </a:pPr>
            <a:r>
              <a:rPr lang="en-US" b="0" i="0" dirty="0">
                <a:effectLst/>
                <a:latin typeface="charter"/>
              </a:rPr>
              <a:t>Communication in a Constructive Manner.</a:t>
            </a:r>
          </a:p>
          <a:p>
            <a:pPr algn="l">
              <a:lnSpc>
                <a:spcPct val="150000"/>
              </a:lnSpc>
              <a:buFont typeface="Arial" panose="020B0604020202020204" pitchFamily="34" charset="0"/>
              <a:buChar char="•"/>
            </a:pPr>
            <a:r>
              <a:rPr lang="en-US" b="0" i="0" dirty="0">
                <a:effectLst/>
                <a:latin typeface="charter"/>
              </a:rPr>
              <a:t>Test Independence.</a:t>
            </a:r>
          </a:p>
          <a:p>
            <a:br>
              <a:rPr lang="en-US" dirty="0"/>
            </a:br>
            <a:endParaRPr lang="en-IN" dirty="0"/>
          </a:p>
        </p:txBody>
      </p:sp>
      <p:sp>
        <p:nvSpPr>
          <p:cNvPr id="7" name="TextBox 6">
            <a:extLst>
              <a:ext uri="{FF2B5EF4-FFF2-40B4-BE49-F238E27FC236}">
                <a16:creationId xmlns:a16="http://schemas.microsoft.com/office/drawing/2014/main" id="{9E623B6F-5DD3-F1E4-FF3E-42BD792B4B5F}"/>
              </a:ext>
            </a:extLst>
          </p:cNvPr>
          <p:cNvSpPr txBox="1"/>
          <p:nvPr/>
        </p:nvSpPr>
        <p:spPr>
          <a:xfrm>
            <a:off x="3630062" y="292690"/>
            <a:ext cx="6106160" cy="584775"/>
          </a:xfrm>
          <a:prstGeom prst="rect">
            <a:avLst/>
          </a:prstGeom>
          <a:noFill/>
        </p:spPr>
        <p:txBody>
          <a:bodyPr wrap="square">
            <a:spAutoFit/>
          </a:bodyPr>
          <a:lstStyle/>
          <a:p>
            <a:pPr lvl="0">
              <a:spcBef>
                <a:spcPct val="0"/>
              </a:spcBef>
              <a:spcAft>
                <a:spcPts val="600"/>
              </a:spcAft>
            </a:pPr>
            <a:r>
              <a:rPr lang="en-US" sz="3200" b="1" cap="all" dirty="0">
                <a:ln w="3175" cmpd="sng">
                  <a:noFill/>
                </a:ln>
                <a:solidFill>
                  <a:srgbClr val="FFFFFF"/>
                </a:solidFill>
                <a:latin typeface="+mj-lt"/>
                <a:ea typeface="+mj-ea"/>
                <a:cs typeface="+mj-cs"/>
              </a:rPr>
              <a:t>PSYCHOLOGY OF TESTING</a:t>
            </a:r>
          </a:p>
        </p:txBody>
      </p:sp>
      <p:pic>
        <p:nvPicPr>
          <p:cNvPr id="9" name="Picture 8" descr="Text, shape&#10;&#10;Description automatically generated">
            <a:extLst>
              <a:ext uri="{FF2B5EF4-FFF2-40B4-BE49-F238E27FC236}">
                <a16:creationId xmlns:a16="http://schemas.microsoft.com/office/drawing/2014/main" id="{382B7497-D51E-DA84-3055-380E46C4B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72" y="1069173"/>
            <a:ext cx="2857500" cy="2724150"/>
          </a:xfrm>
          <a:prstGeom prst="rect">
            <a:avLst/>
          </a:prstGeom>
        </p:spPr>
      </p:pic>
      <p:pic>
        <p:nvPicPr>
          <p:cNvPr id="11" name="Picture 10" descr="Logo&#10;&#10;Description automatically generated">
            <a:extLst>
              <a:ext uri="{FF2B5EF4-FFF2-40B4-BE49-F238E27FC236}">
                <a16:creationId xmlns:a16="http://schemas.microsoft.com/office/drawing/2014/main" id="{A7C542F5-3C11-930A-BB4F-EC8D2D323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664" y="3896372"/>
            <a:ext cx="3518487" cy="1946163"/>
          </a:xfrm>
          <a:prstGeom prst="rect">
            <a:avLst/>
          </a:prstGeom>
        </p:spPr>
      </p:pic>
    </p:spTree>
    <p:extLst>
      <p:ext uri="{BB962C8B-B14F-4D97-AF65-F5344CB8AC3E}">
        <p14:creationId xmlns:p14="http://schemas.microsoft.com/office/powerpoint/2010/main" val="4154567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AD50640-FD8A-47C9-6F9E-9C0E5768F048}"/>
              </a:ext>
            </a:extLst>
          </p:cNvPr>
          <p:cNvSpPr txBox="1"/>
          <p:nvPr/>
        </p:nvSpPr>
        <p:spPr>
          <a:xfrm>
            <a:off x="684213" y="685799"/>
            <a:ext cx="6460510" cy="2971801"/>
          </a:xfrm>
          <a:prstGeom prst="rect">
            <a:avLst/>
          </a:prstGeom>
        </p:spPr>
        <p:txBody>
          <a:bodyPr vert="horz" lIns="91440" tIns="45720" rIns="91440" bIns="45720" rtlCol="0" anchor="b">
            <a:normAutofit/>
          </a:bodyPr>
          <a:lstStyle/>
          <a:p>
            <a:pPr lvl="0">
              <a:spcBef>
                <a:spcPct val="0"/>
              </a:spcBef>
              <a:spcAft>
                <a:spcPts val="600"/>
              </a:spcAft>
            </a:pPr>
            <a:r>
              <a:rPr lang="en-US" sz="4800" b="1" cap="all" dirty="0">
                <a:ln w="3175" cmpd="sng">
                  <a:noFill/>
                </a:ln>
                <a:latin typeface="+mj-lt"/>
                <a:ea typeface="+mj-ea"/>
                <a:cs typeface="+mj-cs"/>
              </a:rPr>
              <a:t>CODE OF ETHICS FOR TESTER</a:t>
            </a:r>
          </a:p>
        </p:txBody>
      </p:sp>
      <p:pic>
        <p:nvPicPr>
          <p:cNvPr id="5" name="Picture 4" descr="Hand holding a pen shading number on a sheet">
            <a:extLst>
              <a:ext uri="{FF2B5EF4-FFF2-40B4-BE49-F238E27FC236}">
                <a16:creationId xmlns:a16="http://schemas.microsoft.com/office/drawing/2014/main" id="{934CCFFB-80BA-A467-43C1-D1229A93EB8E}"/>
              </a:ext>
            </a:extLst>
          </p:cNvPr>
          <p:cNvPicPr>
            <a:picLocks noChangeAspect="1"/>
          </p:cNvPicPr>
          <p:nvPr/>
        </p:nvPicPr>
        <p:blipFill rotWithShape="1">
          <a:blip r:embed="rId2"/>
          <a:srcRect l="50735" r="4105"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21" name="Group 20">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2" name="Straight Connector 21">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54173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4C1C7D-8FC3-55B1-6E09-55431F01964A}"/>
              </a:ext>
            </a:extLst>
          </p:cNvPr>
          <p:cNvSpPr txBox="1"/>
          <p:nvPr/>
        </p:nvSpPr>
        <p:spPr>
          <a:xfrm>
            <a:off x="3101740" y="465039"/>
            <a:ext cx="7948061" cy="646331"/>
          </a:xfrm>
          <a:prstGeom prst="rect">
            <a:avLst/>
          </a:prstGeom>
          <a:noFill/>
        </p:spPr>
        <p:txBody>
          <a:bodyPr wrap="square">
            <a:spAutoFit/>
          </a:bodyPr>
          <a:lstStyle/>
          <a:p>
            <a:pPr lvl="0"/>
            <a:r>
              <a:rPr lang="en-IN" sz="3600" dirty="0"/>
              <a:t>CODE OF ETHICS FOR TESTER</a:t>
            </a:r>
            <a:endParaRPr lang="en-US" sz="3600" dirty="0"/>
          </a:p>
        </p:txBody>
      </p:sp>
      <p:sp>
        <p:nvSpPr>
          <p:cNvPr id="5" name="TextBox 4">
            <a:extLst>
              <a:ext uri="{FF2B5EF4-FFF2-40B4-BE49-F238E27FC236}">
                <a16:creationId xmlns:a16="http://schemas.microsoft.com/office/drawing/2014/main" id="{709AD7FF-4B57-CC1B-6400-7EBA5C259025}"/>
              </a:ext>
            </a:extLst>
          </p:cNvPr>
          <p:cNvSpPr txBox="1"/>
          <p:nvPr/>
        </p:nvSpPr>
        <p:spPr>
          <a:xfrm>
            <a:off x="637674" y="1379439"/>
            <a:ext cx="6107228" cy="369332"/>
          </a:xfrm>
          <a:prstGeom prst="rect">
            <a:avLst/>
          </a:prstGeom>
          <a:noFill/>
        </p:spPr>
        <p:txBody>
          <a:bodyPr wrap="square">
            <a:spAutoFit/>
          </a:bodyPr>
          <a:lstStyle/>
          <a:p>
            <a:pPr marL="285750" indent="-285750" algn="l">
              <a:buFont typeface="Wingdings" panose="05000000000000000000" pitchFamily="2" charset="2"/>
              <a:buChar char="Ø"/>
            </a:pPr>
            <a:r>
              <a:rPr lang="en-US" b="0" i="0" dirty="0">
                <a:effectLst/>
                <a:latin typeface="Raleway" panose="020B0604020202020204" pitchFamily="2" charset="0"/>
              </a:rPr>
              <a:t>The various code of ethics are:</a:t>
            </a:r>
          </a:p>
        </p:txBody>
      </p:sp>
      <p:sp>
        <p:nvSpPr>
          <p:cNvPr id="7" name="TextBox 6">
            <a:extLst>
              <a:ext uri="{FF2B5EF4-FFF2-40B4-BE49-F238E27FC236}">
                <a16:creationId xmlns:a16="http://schemas.microsoft.com/office/drawing/2014/main" id="{283433B3-56D1-A027-A00D-A4658B559946}"/>
              </a:ext>
            </a:extLst>
          </p:cNvPr>
          <p:cNvSpPr txBox="1"/>
          <p:nvPr/>
        </p:nvSpPr>
        <p:spPr>
          <a:xfrm>
            <a:off x="1426945" y="1823244"/>
            <a:ext cx="6107228" cy="369332"/>
          </a:xfrm>
          <a:prstGeom prst="rect">
            <a:avLst/>
          </a:prstGeom>
          <a:noFill/>
        </p:spPr>
        <p:txBody>
          <a:bodyPr wrap="square">
            <a:spAutoFit/>
          </a:bodyPr>
          <a:lstStyle/>
          <a:p>
            <a:r>
              <a:rPr lang="en-US" b="1" i="0" dirty="0">
                <a:effectLst/>
                <a:latin typeface="Raleway" panose="020B0604020202020204" pitchFamily="2" charset="0"/>
              </a:rPr>
              <a:t>1.Public</a:t>
            </a:r>
            <a:endParaRPr lang="en-IN" dirty="0"/>
          </a:p>
        </p:txBody>
      </p:sp>
      <p:sp>
        <p:nvSpPr>
          <p:cNvPr id="9" name="TextBox 8">
            <a:extLst>
              <a:ext uri="{FF2B5EF4-FFF2-40B4-BE49-F238E27FC236}">
                <a16:creationId xmlns:a16="http://schemas.microsoft.com/office/drawing/2014/main" id="{A3BAB463-1665-971C-5BAE-43CE039A3A0C}"/>
              </a:ext>
            </a:extLst>
          </p:cNvPr>
          <p:cNvSpPr txBox="1"/>
          <p:nvPr/>
        </p:nvSpPr>
        <p:spPr>
          <a:xfrm>
            <a:off x="1426945" y="2284909"/>
            <a:ext cx="6107228" cy="369332"/>
          </a:xfrm>
          <a:prstGeom prst="rect">
            <a:avLst/>
          </a:prstGeom>
          <a:noFill/>
        </p:spPr>
        <p:txBody>
          <a:bodyPr wrap="square">
            <a:spAutoFit/>
          </a:bodyPr>
          <a:lstStyle/>
          <a:p>
            <a:r>
              <a:rPr lang="en-US" b="1" i="0" dirty="0">
                <a:effectLst/>
                <a:latin typeface="Raleway" panose="020B0604020202020204" pitchFamily="2" charset="0"/>
              </a:rPr>
              <a:t>2.Client &amp; Employer</a:t>
            </a:r>
            <a:r>
              <a:rPr lang="en-US" b="0" i="0" dirty="0">
                <a:effectLst/>
                <a:latin typeface="Raleway" panose="020B0604020202020204" pitchFamily="2" charset="0"/>
              </a:rPr>
              <a:t> </a:t>
            </a:r>
            <a:endParaRPr lang="en-IN" dirty="0"/>
          </a:p>
        </p:txBody>
      </p:sp>
      <p:sp>
        <p:nvSpPr>
          <p:cNvPr id="11" name="TextBox 10">
            <a:extLst>
              <a:ext uri="{FF2B5EF4-FFF2-40B4-BE49-F238E27FC236}">
                <a16:creationId xmlns:a16="http://schemas.microsoft.com/office/drawing/2014/main" id="{4FA167A6-01D8-30E6-D7CD-147512E778BD}"/>
              </a:ext>
            </a:extLst>
          </p:cNvPr>
          <p:cNvSpPr txBox="1"/>
          <p:nvPr/>
        </p:nvSpPr>
        <p:spPr>
          <a:xfrm>
            <a:off x="1426945" y="2737644"/>
            <a:ext cx="6107228" cy="369332"/>
          </a:xfrm>
          <a:prstGeom prst="rect">
            <a:avLst/>
          </a:prstGeom>
          <a:noFill/>
        </p:spPr>
        <p:txBody>
          <a:bodyPr wrap="square">
            <a:spAutoFit/>
          </a:bodyPr>
          <a:lstStyle/>
          <a:p>
            <a:r>
              <a:rPr lang="en-US" b="1" i="0" dirty="0">
                <a:effectLst/>
                <a:latin typeface="Raleway" panose="020B0604020202020204" pitchFamily="2" charset="0"/>
              </a:rPr>
              <a:t>3.Product</a:t>
            </a:r>
            <a:r>
              <a:rPr lang="en-US" b="0" i="0" dirty="0">
                <a:effectLst/>
                <a:latin typeface="Raleway" panose="020B0604020202020204" pitchFamily="2" charset="0"/>
              </a:rPr>
              <a:t> </a:t>
            </a:r>
            <a:endParaRPr lang="en-IN" dirty="0"/>
          </a:p>
        </p:txBody>
      </p:sp>
      <p:sp>
        <p:nvSpPr>
          <p:cNvPr id="13" name="TextBox 12">
            <a:extLst>
              <a:ext uri="{FF2B5EF4-FFF2-40B4-BE49-F238E27FC236}">
                <a16:creationId xmlns:a16="http://schemas.microsoft.com/office/drawing/2014/main" id="{663F44C5-1369-5565-E7F8-CF34108FA3B6}"/>
              </a:ext>
            </a:extLst>
          </p:cNvPr>
          <p:cNvSpPr txBox="1"/>
          <p:nvPr/>
        </p:nvSpPr>
        <p:spPr>
          <a:xfrm>
            <a:off x="1426945" y="2922310"/>
            <a:ext cx="6107228" cy="646331"/>
          </a:xfrm>
          <a:prstGeom prst="rect">
            <a:avLst/>
          </a:prstGeom>
          <a:noFill/>
        </p:spPr>
        <p:txBody>
          <a:bodyPr wrap="square">
            <a:spAutoFit/>
          </a:bodyPr>
          <a:lstStyle/>
          <a:p>
            <a:pPr algn="l"/>
            <a:endParaRPr lang="en-US" b="0" i="0" dirty="0">
              <a:effectLst/>
              <a:latin typeface="Raleway" panose="020B0604020202020204" pitchFamily="2" charset="0"/>
            </a:endParaRPr>
          </a:p>
          <a:p>
            <a:pPr algn="l"/>
            <a:r>
              <a:rPr lang="en-US" b="1" i="0" dirty="0">
                <a:effectLst/>
                <a:latin typeface="Raleway" panose="020B0604020202020204" pitchFamily="2" charset="0"/>
              </a:rPr>
              <a:t>4.Judgement</a:t>
            </a:r>
            <a:r>
              <a:rPr lang="en-US" b="0" i="0" dirty="0">
                <a:effectLst/>
                <a:latin typeface="Raleway" panose="020B0604020202020204" pitchFamily="2" charset="0"/>
              </a:rPr>
              <a:t> </a:t>
            </a:r>
            <a:endParaRPr lang="en-IN" dirty="0"/>
          </a:p>
        </p:txBody>
      </p:sp>
      <p:sp>
        <p:nvSpPr>
          <p:cNvPr id="15" name="TextBox 14">
            <a:extLst>
              <a:ext uri="{FF2B5EF4-FFF2-40B4-BE49-F238E27FC236}">
                <a16:creationId xmlns:a16="http://schemas.microsoft.com/office/drawing/2014/main" id="{17F39BD6-AE42-AC5B-F32B-427327CA5D0A}"/>
              </a:ext>
            </a:extLst>
          </p:cNvPr>
          <p:cNvSpPr txBox="1"/>
          <p:nvPr/>
        </p:nvSpPr>
        <p:spPr>
          <a:xfrm>
            <a:off x="1426945" y="3751025"/>
            <a:ext cx="6107228" cy="369332"/>
          </a:xfrm>
          <a:prstGeom prst="rect">
            <a:avLst/>
          </a:prstGeom>
          <a:noFill/>
        </p:spPr>
        <p:txBody>
          <a:bodyPr wrap="square">
            <a:spAutoFit/>
          </a:bodyPr>
          <a:lstStyle/>
          <a:p>
            <a:r>
              <a:rPr lang="en-US" b="1" i="0" dirty="0">
                <a:effectLst/>
                <a:latin typeface="Raleway" panose="020B0604020202020204" pitchFamily="2" charset="0"/>
              </a:rPr>
              <a:t>5.Management</a:t>
            </a:r>
            <a:r>
              <a:rPr lang="en-US" b="0" i="0" dirty="0">
                <a:effectLst/>
                <a:latin typeface="Raleway" panose="020B0604020202020204" pitchFamily="2" charset="0"/>
              </a:rPr>
              <a:t> </a:t>
            </a:r>
            <a:endParaRPr lang="en-IN" dirty="0"/>
          </a:p>
        </p:txBody>
      </p:sp>
      <p:sp>
        <p:nvSpPr>
          <p:cNvPr id="17" name="TextBox 16">
            <a:extLst>
              <a:ext uri="{FF2B5EF4-FFF2-40B4-BE49-F238E27FC236}">
                <a16:creationId xmlns:a16="http://schemas.microsoft.com/office/drawing/2014/main" id="{DE57CAFC-B814-BB56-EDE4-ED20825421BD}"/>
              </a:ext>
            </a:extLst>
          </p:cNvPr>
          <p:cNvSpPr txBox="1"/>
          <p:nvPr/>
        </p:nvSpPr>
        <p:spPr>
          <a:xfrm>
            <a:off x="1426945" y="4357838"/>
            <a:ext cx="6107228" cy="369332"/>
          </a:xfrm>
          <a:prstGeom prst="rect">
            <a:avLst/>
          </a:prstGeom>
          <a:noFill/>
        </p:spPr>
        <p:txBody>
          <a:bodyPr wrap="square">
            <a:spAutoFit/>
          </a:bodyPr>
          <a:lstStyle/>
          <a:p>
            <a:r>
              <a:rPr lang="en-US" b="1" i="0" dirty="0">
                <a:effectLst/>
                <a:latin typeface="Raleway" panose="020B0604020202020204" pitchFamily="2" charset="0"/>
              </a:rPr>
              <a:t>6.Profession</a:t>
            </a:r>
            <a:r>
              <a:rPr lang="en-US" b="0" i="0" dirty="0">
                <a:effectLst/>
                <a:latin typeface="Raleway" panose="020B0604020202020204" pitchFamily="2" charset="0"/>
              </a:rPr>
              <a:t> </a:t>
            </a:r>
            <a:endParaRPr lang="en-IN" dirty="0"/>
          </a:p>
        </p:txBody>
      </p:sp>
      <p:pic>
        <p:nvPicPr>
          <p:cNvPr id="19" name="Picture 18" descr="Graphical user interface&#10;&#10;Description automatically generated with medium confidence">
            <a:extLst>
              <a:ext uri="{FF2B5EF4-FFF2-40B4-BE49-F238E27FC236}">
                <a16:creationId xmlns:a16="http://schemas.microsoft.com/office/drawing/2014/main" id="{C299181E-F72D-B874-4BC2-90436C52F2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932" y="1850381"/>
            <a:ext cx="5137123" cy="2876789"/>
          </a:xfrm>
          <a:prstGeom prst="rect">
            <a:avLst/>
          </a:prstGeom>
        </p:spPr>
      </p:pic>
    </p:spTree>
    <p:extLst>
      <p:ext uri="{BB962C8B-B14F-4D97-AF65-F5344CB8AC3E}">
        <p14:creationId xmlns:p14="http://schemas.microsoft.com/office/powerpoint/2010/main" val="1444977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B02833-8C9C-99A8-51B5-E4BEBD3FC201}"/>
              </a:ext>
            </a:extLst>
          </p:cNvPr>
          <p:cNvSpPr txBox="1"/>
          <p:nvPr/>
        </p:nvSpPr>
        <p:spPr>
          <a:xfrm>
            <a:off x="329665" y="367697"/>
            <a:ext cx="11057021" cy="2532681"/>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dirty="0"/>
              <a:t>Some problems in getting accurate, clear, and testable requirements are:</a:t>
            </a:r>
          </a:p>
          <a:p>
            <a:pPr marL="1657350" lvl="3" indent="-285750">
              <a:lnSpc>
                <a:spcPct val="150000"/>
              </a:lnSpc>
              <a:buFont typeface="Wingdings" panose="05000000000000000000" pitchFamily="2" charset="2"/>
              <a:buChar char="§"/>
            </a:pPr>
            <a:r>
              <a:rPr lang="en-US" dirty="0"/>
              <a:t> Many people do not have a solid requirements gathering process </a:t>
            </a:r>
          </a:p>
          <a:p>
            <a:pPr marL="1657350" lvl="3" indent="-285750">
              <a:lnSpc>
                <a:spcPct val="150000"/>
              </a:lnSpc>
              <a:buFont typeface="Wingdings" panose="05000000000000000000" pitchFamily="2" charset="2"/>
              <a:buChar char="§"/>
            </a:pPr>
            <a:r>
              <a:rPr lang="en-US" dirty="0"/>
              <a:t> Few people have been trained in or understand the dynamics of requirements</a:t>
            </a:r>
          </a:p>
          <a:p>
            <a:pPr marL="1657350" lvl="3" indent="-285750">
              <a:lnSpc>
                <a:spcPct val="150000"/>
              </a:lnSpc>
              <a:buFont typeface="Wingdings" panose="05000000000000000000" pitchFamily="2" charset="2"/>
              <a:buChar char="§"/>
            </a:pPr>
            <a:r>
              <a:rPr lang="en-US" dirty="0"/>
              <a:t> Projects, people, and the world around us change very quickly</a:t>
            </a:r>
          </a:p>
          <a:p>
            <a:pPr marL="1657350" lvl="3" indent="-285750">
              <a:lnSpc>
                <a:spcPct val="150000"/>
              </a:lnSpc>
              <a:buFont typeface="Wingdings" panose="05000000000000000000" pitchFamily="2" charset="2"/>
              <a:buChar char="§"/>
            </a:pPr>
            <a:r>
              <a:rPr lang="en-US" dirty="0"/>
              <a:t>The English language is ambiguous and even what we consider clear language can be interpreted differently by different people. </a:t>
            </a:r>
            <a:endParaRPr lang="en-IN" dirty="0"/>
          </a:p>
        </p:txBody>
      </p:sp>
      <p:pic>
        <p:nvPicPr>
          <p:cNvPr id="5" name="Picture 4" descr="Chart&#10;&#10;Description automatically generated">
            <a:extLst>
              <a:ext uri="{FF2B5EF4-FFF2-40B4-BE49-F238E27FC236}">
                <a16:creationId xmlns:a16="http://schemas.microsoft.com/office/drawing/2014/main" id="{E0D80767-33D7-F235-0D11-A45FF6B10D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8847" y="3246754"/>
            <a:ext cx="4522788" cy="3387725"/>
          </a:xfrm>
          <a:prstGeom prst="rect">
            <a:avLst/>
          </a:prstGeom>
        </p:spPr>
      </p:pic>
    </p:spTree>
    <p:extLst>
      <p:ext uri="{BB962C8B-B14F-4D97-AF65-F5344CB8AC3E}">
        <p14:creationId xmlns:p14="http://schemas.microsoft.com/office/powerpoint/2010/main" val="3265837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97C7C1-884C-821B-C7C4-13F066CC3F36}"/>
              </a:ext>
            </a:extLst>
          </p:cNvPr>
          <p:cNvSpPr txBox="1"/>
          <p:nvPr/>
        </p:nvSpPr>
        <p:spPr>
          <a:xfrm>
            <a:off x="3455202" y="193927"/>
            <a:ext cx="6107228" cy="584775"/>
          </a:xfrm>
          <a:prstGeom prst="rect">
            <a:avLst/>
          </a:prstGeom>
          <a:noFill/>
        </p:spPr>
        <p:txBody>
          <a:bodyPr wrap="square">
            <a:spAutoFit/>
          </a:bodyPr>
          <a:lstStyle/>
          <a:p>
            <a:pPr lvl="0"/>
            <a:endParaRPr lang="en-US" sz="3200" dirty="0"/>
          </a:p>
        </p:txBody>
      </p:sp>
      <p:sp>
        <p:nvSpPr>
          <p:cNvPr id="5" name="TextBox 4">
            <a:extLst>
              <a:ext uri="{FF2B5EF4-FFF2-40B4-BE49-F238E27FC236}">
                <a16:creationId xmlns:a16="http://schemas.microsoft.com/office/drawing/2014/main" id="{57235389-E9A5-D26D-2DA3-F5BCF3B24F17}"/>
              </a:ext>
            </a:extLst>
          </p:cNvPr>
          <p:cNvSpPr txBox="1"/>
          <p:nvPr/>
        </p:nvSpPr>
        <p:spPr>
          <a:xfrm>
            <a:off x="407469" y="575955"/>
            <a:ext cx="10353575" cy="5355312"/>
          </a:xfrm>
          <a:prstGeom prst="rect">
            <a:avLst/>
          </a:prstGeom>
          <a:noFill/>
        </p:spPr>
        <p:txBody>
          <a:bodyPr wrap="square">
            <a:spAutoFit/>
          </a:bodyPr>
          <a:lstStyle/>
          <a:p>
            <a:pPr algn="l"/>
            <a:r>
              <a:rPr lang="en-US" b="0" i="0" dirty="0">
                <a:effectLst/>
                <a:latin typeface="Raleway" panose="020B0604020202020204" pitchFamily="2" charset="0"/>
              </a:rPr>
              <a:t>The various code of ethics are:</a:t>
            </a:r>
          </a:p>
          <a:p>
            <a:pPr algn="l">
              <a:buFont typeface="+mj-lt"/>
              <a:buAutoNum type="arabicPeriod"/>
            </a:pPr>
            <a:r>
              <a:rPr lang="en-US" b="1" i="0" dirty="0">
                <a:effectLst/>
                <a:latin typeface="Raleway" panose="020B0604020202020204" pitchFamily="2" charset="0"/>
              </a:rPr>
              <a:t>Public:</a:t>
            </a:r>
            <a:r>
              <a:rPr lang="en-US" b="0" i="0" dirty="0">
                <a:effectLst/>
                <a:latin typeface="Raleway" panose="020B0604020202020204" pitchFamily="2" charset="0"/>
              </a:rPr>
              <a:t> During the process of software development and testing, the public interest and benefit should be considered before corporate and personal gain. They should consistently act in the interest of the public.</a:t>
            </a:r>
          </a:p>
          <a:p>
            <a:pPr algn="l">
              <a:buFont typeface="+mj-lt"/>
              <a:buAutoNum type="arabicPeriod"/>
            </a:pPr>
            <a:r>
              <a:rPr lang="en-US" b="1" i="0" dirty="0">
                <a:effectLst/>
                <a:latin typeface="Raleway" panose="020B0604020202020204" pitchFamily="2" charset="0"/>
              </a:rPr>
              <a:t>Client &amp; Employer:</a:t>
            </a:r>
            <a:r>
              <a:rPr lang="en-US" b="0" i="0" dirty="0">
                <a:effectLst/>
                <a:latin typeface="Raleway" panose="020B0604020202020204" pitchFamily="2" charset="0"/>
              </a:rPr>
              <a:t> Apart from public interest, the testers should consider the interest of their client and employer while conducting tests on the software. They should act according to the requirements of their clients and should fulfill all their needs.</a:t>
            </a:r>
          </a:p>
          <a:p>
            <a:pPr algn="l">
              <a:buFont typeface="+mj-lt"/>
              <a:buAutoNum type="arabicPeriod"/>
            </a:pPr>
            <a:r>
              <a:rPr lang="en-US" b="1" i="0" dirty="0">
                <a:effectLst/>
                <a:latin typeface="Raleway" panose="020B0604020202020204" pitchFamily="2" charset="0"/>
              </a:rPr>
              <a:t>Product:</a:t>
            </a:r>
            <a:r>
              <a:rPr lang="en-US" b="0" i="0" dirty="0">
                <a:effectLst/>
                <a:latin typeface="Raleway" panose="020B0604020202020204" pitchFamily="2" charset="0"/>
              </a:rPr>
              <a:t> The most important factor that needs consideration during the process of software testing is the product itself. The testers should perform their tasks while ensuring that the deliverable is of best quality and has exceptional effectiveness. Also, make sure that all deliverables on the product are in compliance with the stated standards.</a:t>
            </a:r>
          </a:p>
          <a:p>
            <a:pPr algn="l">
              <a:buFont typeface="+mj-lt"/>
              <a:buAutoNum type="arabicPeriod"/>
            </a:pPr>
            <a:r>
              <a:rPr lang="en-US" b="1" i="0" dirty="0">
                <a:effectLst/>
                <a:latin typeface="Raleway" panose="020B0604020202020204" pitchFamily="2" charset="0"/>
              </a:rPr>
              <a:t>Judgement:</a:t>
            </a:r>
            <a:r>
              <a:rPr lang="en-US" b="0" i="0" dirty="0">
                <a:effectLst/>
                <a:latin typeface="Raleway" panose="020B0604020202020204" pitchFamily="2" charset="0"/>
              </a:rPr>
              <a:t> The testes should maintain integrity and independence while making judgments regarding the process of testing or any other aspects related to it.</a:t>
            </a:r>
          </a:p>
          <a:p>
            <a:pPr algn="l">
              <a:buFont typeface="+mj-lt"/>
              <a:buAutoNum type="arabicPeriod"/>
            </a:pPr>
            <a:r>
              <a:rPr lang="en-US" b="1" i="0" dirty="0">
                <a:effectLst/>
                <a:latin typeface="Raleway" panose="020B0604020202020204" pitchFamily="2" charset="0"/>
              </a:rPr>
              <a:t>Management:</a:t>
            </a:r>
            <a:r>
              <a:rPr lang="en-US" b="0" i="0" dirty="0">
                <a:effectLst/>
                <a:latin typeface="Raleway" panose="020B0604020202020204" pitchFamily="2" charset="0"/>
              </a:rPr>
              <a:t> Here, the team managers and leads should take the responsibility and ethical steps to manage the process of software testing, development, and maintenance. This will help them avoid any confusion as well as allow them to test each component of the software accurately.</a:t>
            </a:r>
          </a:p>
          <a:p>
            <a:pPr algn="l">
              <a:buFont typeface="+mj-lt"/>
              <a:buAutoNum type="arabicPeriod"/>
            </a:pPr>
            <a:r>
              <a:rPr lang="en-US" b="1" i="0" dirty="0">
                <a:effectLst/>
                <a:latin typeface="Raleway" panose="020B0604020202020204" pitchFamily="2" charset="0"/>
              </a:rPr>
              <a:t>Profession:</a:t>
            </a:r>
            <a:r>
              <a:rPr lang="en-US" b="0" i="0" dirty="0">
                <a:effectLst/>
                <a:latin typeface="Raleway" panose="020B0604020202020204" pitchFamily="2" charset="0"/>
              </a:rPr>
              <a:t> The team of testers should follow the set f values, principles, and standards and advance the integrity of their profession.</a:t>
            </a:r>
          </a:p>
        </p:txBody>
      </p:sp>
    </p:spTree>
    <p:extLst>
      <p:ext uri="{BB962C8B-B14F-4D97-AF65-F5344CB8AC3E}">
        <p14:creationId xmlns:p14="http://schemas.microsoft.com/office/powerpoint/2010/main" val="2801655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51" name="Rectangle 50">
            <a:extLst>
              <a:ext uri="{FF2B5EF4-FFF2-40B4-BE49-F238E27FC236}">
                <a16:creationId xmlns:a16="http://schemas.microsoft.com/office/drawing/2014/main" id="{7E134C76-7FB4-4BB7-9322-DD8A4B179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53" name="Snip Single Corner Rectangle 17">
            <a:extLst>
              <a:ext uri="{FF2B5EF4-FFF2-40B4-BE49-F238E27FC236}">
                <a16:creationId xmlns:a16="http://schemas.microsoft.com/office/drawing/2014/main" id="{C0C57804-4F33-4D85-AA3E-DA0F214B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8F308D9A-8986-B07D-A855-F92BE3CC5BF1}"/>
              </a:ext>
            </a:extLst>
          </p:cNvPr>
          <p:cNvSpPr txBox="1"/>
          <p:nvPr/>
        </p:nvSpPr>
        <p:spPr>
          <a:xfrm>
            <a:off x="684212" y="685799"/>
            <a:ext cx="9678988" cy="3673474"/>
          </a:xfrm>
          <a:prstGeom prst="rect">
            <a:avLst/>
          </a:prstGeom>
        </p:spPr>
        <p:txBody>
          <a:bodyPr vert="horz" lIns="91440" tIns="45720" rIns="91440" bIns="45720" rtlCol="0" anchor="b">
            <a:normAutofit/>
          </a:bodyPr>
          <a:lstStyle/>
          <a:p>
            <a:pPr lvl="0">
              <a:spcBef>
                <a:spcPct val="0"/>
              </a:spcBef>
              <a:spcAft>
                <a:spcPts val="600"/>
              </a:spcAft>
            </a:pPr>
            <a:r>
              <a:rPr lang="en-US" sz="6000" b="1" cap="all">
                <a:ln w="3175" cmpd="sng">
                  <a:noFill/>
                </a:ln>
                <a:solidFill>
                  <a:schemeClr val="tx2"/>
                </a:solidFill>
                <a:latin typeface="+mj-lt"/>
                <a:ea typeface="+mj-ea"/>
                <a:cs typeface="+mj-cs"/>
              </a:rPr>
              <a:t>LIMITATIONS OF SOFTWARE TESTING</a:t>
            </a:r>
          </a:p>
        </p:txBody>
      </p:sp>
    </p:spTree>
    <p:extLst>
      <p:ext uri="{BB962C8B-B14F-4D97-AF65-F5344CB8AC3E}">
        <p14:creationId xmlns:p14="http://schemas.microsoft.com/office/powerpoint/2010/main" val="3477336950"/>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E96F2E-E12F-BDDB-A6DA-F5472DD5A6E7}"/>
              </a:ext>
            </a:extLst>
          </p:cNvPr>
          <p:cNvSpPr txBox="1"/>
          <p:nvPr/>
        </p:nvSpPr>
        <p:spPr>
          <a:xfrm>
            <a:off x="2620478" y="282159"/>
            <a:ext cx="7601551" cy="584775"/>
          </a:xfrm>
          <a:prstGeom prst="rect">
            <a:avLst/>
          </a:prstGeom>
          <a:noFill/>
        </p:spPr>
        <p:txBody>
          <a:bodyPr wrap="square">
            <a:spAutoFit/>
          </a:bodyPr>
          <a:lstStyle/>
          <a:p>
            <a:pPr lvl="0"/>
            <a:r>
              <a:rPr lang="en-IN" sz="3200" dirty="0"/>
              <a:t>LIMITATIONS OF SOFTWARE TESTING</a:t>
            </a:r>
            <a:endParaRPr lang="en-US" sz="3200" dirty="0"/>
          </a:p>
        </p:txBody>
      </p:sp>
      <p:sp>
        <p:nvSpPr>
          <p:cNvPr id="5" name="TextBox 4">
            <a:extLst>
              <a:ext uri="{FF2B5EF4-FFF2-40B4-BE49-F238E27FC236}">
                <a16:creationId xmlns:a16="http://schemas.microsoft.com/office/drawing/2014/main" id="{826C9FDD-57C5-088E-C7D8-826C27D0011A}"/>
              </a:ext>
            </a:extLst>
          </p:cNvPr>
          <p:cNvSpPr txBox="1"/>
          <p:nvPr/>
        </p:nvSpPr>
        <p:spPr>
          <a:xfrm>
            <a:off x="327259" y="1318660"/>
            <a:ext cx="7690585" cy="4203074"/>
          </a:xfrm>
          <a:prstGeom prst="rect">
            <a:avLst/>
          </a:prstGeom>
          <a:noFill/>
        </p:spPr>
        <p:txBody>
          <a:bodyPr wrap="square">
            <a:spAutoFit/>
          </a:bodyPr>
          <a:lstStyle/>
          <a:p>
            <a:pPr algn="l" fontAlgn="base">
              <a:lnSpc>
                <a:spcPct val="150000"/>
              </a:lnSpc>
              <a:buFont typeface="Arial" panose="020B0604020202020204" pitchFamily="34" charset="0"/>
              <a:buChar char="•"/>
            </a:pPr>
            <a:r>
              <a:rPr lang="en-US" b="0" i="0" dirty="0">
                <a:effectLst/>
                <a:latin typeface="Open Sans" panose="020B0606030504020204" pitchFamily="34" charset="0"/>
              </a:rPr>
              <a:t>Exhaustive (total) testing is impossible in present scenario.</a:t>
            </a:r>
          </a:p>
          <a:p>
            <a:pPr algn="l" fontAlgn="base">
              <a:lnSpc>
                <a:spcPct val="150000"/>
              </a:lnSpc>
              <a:buFont typeface="Arial" panose="020B0604020202020204" pitchFamily="34" charset="0"/>
              <a:buChar char="•"/>
            </a:pPr>
            <a:r>
              <a:rPr lang="en-US" b="0" i="0" dirty="0">
                <a:effectLst/>
                <a:latin typeface="Open Sans" panose="020B0606030504020204" pitchFamily="34" charset="0"/>
              </a:rPr>
              <a:t>Time and budget constraints normally require very careful planning of the testing effort.</a:t>
            </a:r>
          </a:p>
          <a:p>
            <a:pPr algn="l" fontAlgn="base">
              <a:lnSpc>
                <a:spcPct val="150000"/>
              </a:lnSpc>
              <a:buFont typeface="Arial" panose="020B0604020202020204" pitchFamily="34" charset="0"/>
              <a:buChar char="•"/>
            </a:pPr>
            <a:r>
              <a:rPr lang="en-US" b="0" i="0" dirty="0">
                <a:effectLst/>
                <a:latin typeface="Open Sans" panose="020B0606030504020204" pitchFamily="34" charset="0"/>
              </a:rPr>
              <a:t>Compromise between thoroughness and budget.</a:t>
            </a:r>
          </a:p>
          <a:p>
            <a:pPr algn="l" fontAlgn="base">
              <a:lnSpc>
                <a:spcPct val="150000"/>
              </a:lnSpc>
              <a:buFont typeface="Arial" panose="020B0604020202020204" pitchFamily="34" charset="0"/>
              <a:buChar char="•"/>
            </a:pPr>
            <a:r>
              <a:rPr lang="en-US" b="0" i="0" dirty="0">
                <a:effectLst/>
                <a:latin typeface="Open Sans" panose="020B0606030504020204" pitchFamily="34" charset="0"/>
              </a:rPr>
              <a:t>Test results are used to make business decisions for release dates.</a:t>
            </a:r>
          </a:p>
          <a:p>
            <a:pPr algn="l" fontAlgn="base">
              <a:lnSpc>
                <a:spcPct val="150000"/>
              </a:lnSpc>
              <a:buFont typeface="Arial" panose="020B0604020202020204" pitchFamily="34" charset="0"/>
              <a:buChar char="•"/>
            </a:pPr>
            <a:r>
              <a:rPr lang="en-US" b="0" i="0" dirty="0">
                <a:effectLst/>
                <a:latin typeface="Open Sans" panose="020B0606030504020204" pitchFamily="34" charset="0"/>
              </a:rPr>
              <a:t>Even if you do find the last bug, you’ll never know it</a:t>
            </a:r>
          </a:p>
          <a:p>
            <a:pPr algn="l" fontAlgn="base">
              <a:lnSpc>
                <a:spcPct val="150000"/>
              </a:lnSpc>
              <a:buFont typeface="Arial" panose="020B0604020202020204" pitchFamily="34" charset="0"/>
              <a:buChar char="•"/>
            </a:pPr>
            <a:r>
              <a:rPr lang="en-US" b="0" i="0" dirty="0">
                <a:effectLst/>
                <a:latin typeface="Open Sans" panose="020B0606030504020204" pitchFamily="34" charset="0"/>
              </a:rPr>
              <a:t>You will run out of time before you run out of test cases</a:t>
            </a:r>
          </a:p>
          <a:p>
            <a:pPr algn="l" fontAlgn="base">
              <a:lnSpc>
                <a:spcPct val="150000"/>
              </a:lnSpc>
              <a:buFont typeface="Arial" panose="020B0604020202020204" pitchFamily="34" charset="0"/>
              <a:buChar char="•"/>
            </a:pPr>
            <a:r>
              <a:rPr lang="en-US" b="0" i="0" dirty="0">
                <a:effectLst/>
                <a:latin typeface="Open Sans" panose="020B0606030504020204" pitchFamily="34" charset="0"/>
              </a:rPr>
              <a:t>You cannot test every path</a:t>
            </a:r>
          </a:p>
          <a:p>
            <a:pPr algn="l" fontAlgn="base">
              <a:lnSpc>
                <a:spcPct val="150000"/>
              </a:lnSpc>
              <a:buFont typeface="Arial" panose="020B0604020202020204" pitchFamily="34" charset="0"/>
              <a:buChar char="•"/>
            </a:pPr>
            <a:r>
              <a:rPr lang="en-US" b="0" i="0" dirty="0">
                <a:effectLst/>
                <a:latin typeface="Open Sans" panose="020B0606030504020204" pitchFamily="34" charset="0"/>
              </a:rPr>
              <a:t>You cannot test every valid input</a:t>
            </a:r>
          </a:p>
          <a:p>
            <a:pPr algn="l" fontAlgn="base">
              <a:lnSpc>
                <a:spcPct val="150000"/>
              </a:lnSpc>
              <a:buFont typeface="Arial" panose="020B0604020202020204" pitchFamily="34" charset="0"/>
              <a:buChar char="•"/>
            </a:pPr>
            <a:r>
              <a:rPr lang="en-US" b="0" i="0" dirty="0">
                <a:effectLst/>
                <a:latin typeface="Open Sans" panose="020B0606030504020204" pitchFamily="34" charset="0"/>
              </a:rPr>
              <a:t>You cannot test every invalid input</a:t>
            </a:r>
          </a:p>
        </p:txBody>
      </p:sp>
      <p:pic>
        <p:nvPicPr>
          <p:cNvPr id="7" name="Picture 6" descr="A picture containing text, businesscard&#10;&#10;Description automatically generated">
            <a:extLst>
              <a:ext uri="{FF2B5EF4-FFF2-40B4-BE49-F238E27FC236}">
                <a16:creationId xmlns:a16="http://schemas.microsoft.com/office/drawing/2014/main" id="{94385808-CD6E-B48E-7C76-E92C430FB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9432" y="2004955"/>
            <a:ext cx="3820156" cy="2542140"/>
          </a:xfrm>
          <a:prstGeom prst="rect">
            <a:avLst/>
          </a:prstGeom>
        </p:spPr>
      </p:pic>
    </p:spTree>
    <p:extLst>
      <p:ext uri="{BB962C8B-B14F-4D97-AF65-F5344CB8AC3E}">
        <p14:creationId xmlns:p14="http://schemas.microsoft.com/office/powerpoint/2010/main" val="2088254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 arrow&#10;&#10;Description automatically generated">
            <a:extLst>
              <a:ext uri="{FF2B5EF4-FFF2-40B4-BE49-F238E27FC236}">
                <a16:creationId xmlns:a16="http://schemas.microsoft.com/office/drawing/2014/main" id="{AE345052-0456-B541-70D5-19F5A3311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6" y="-71120"/>
            <a:ext cx="12180081" cy="6929120"/>
          </a:xfrm>
          <a:prstGeom prst="rect">
            <a:avLst/>
          </a:prstGeom>
        </p:spPr>
      </p:pic>
    </p:spTree>
    <p:extLst>
      <p:ext uri="{BB962C8B-B14F-4D97-AF65-F5344CB8AC3E}">
        <p14:creationId xmlns:p14="http://schemas.microsoft.com/office/powerpoint/2010/main" val="2073211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few people working on their laptops&#10;&#10;Description automatically generated with low confidence">
            <a:extLst>
              <a:ext uri="{FF2B5EF4-FFF2-40B4-BE49-F238E27FC236}">
                <a16:creationId xmlns:a16="http://schemas.microsoft.com/office/drawing/2014/main" id="{5FAE91A9-F6C7-FCC6-B100-6C296D211055}"/>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308" b="14423"/>
          <a:stretch/>
        </p:blipFill>
        <p:spPr>
          <a:xfrm>
            <a:off x="-3175" y="10"/>
            <a:ext cx="12192000" cy="6857990"/>
          </a:xfrm>
          <a:prstGeom prst="rect">
            <a:avLst/>
          </a:prstGeom>
        </p:spPr>
      </p:pic>
      <p:sp>
        <p:nvSpPr>
          <p:cNvPr id="3" name="TextBox 2">
            <a:extLst>
              <a:ext uri="{FF2B5EF4-FFF2-40B4-BE49-F238E27FC236}">
                <a16:creationId xmlns:a16="http://schemas.microsoft.com/office/drawing/2014/main" id="{839BBD6B-8B2B-9BD1-E3DB-2B3143BF141B}"/>
              </a:ext>
            </a:extLst>
          </p:cNvPr>
          <p:cNvSpPr txBox="1"/>
          <p:nvPr/>
        </p:nvSpPr>
        <p:spPr>
          <a:xfrm>
            <a:off x="684212" y="685799"/>
            <a:ext cx="8001000" cy="2971801"/>
          </a:xfrm>
          <a:prstGeom prst="rect">
            <a:avLst/>
          </a:prstGeom>
        </p:spPr>
        <p:txBody>
          <a:bodyPr vert="horz" lIns="91440" tIns="45720" rIns="91440" bIns="45720" rtlCol="0" anchor="b">
            <a:normAutofit/>
          </a:bodyPr>
          <a:lstStyle/>
          <a:p>
            <a:pPr>
              <a:spcBef>
                <a:spcPct val="0"/>
              </a:spcBef>
              <a:spcAft>
                <a:spcPts val="600"/>
              </a:spcAft>
            </a:pPr>
            <a:r>
              <a:rPr lang="en-US" sz="4800" b="1" cap="all">
                <a:ln w="3175" cmpd="sng">
                  <a:noFill/>
                </a:ln>
                <a:latin typeface="+mj-lt"/>
                <a:ea typeface="+mj-ea"/>
                <a:cs typeface="+mj-cs"/>
              </a:rPr>
              <a:t>HOW TESTING IS CONDUCTED?</a:t>
            </a:r>
          </a:p>
        </p:txBody>
      </p:sp>
    </p:spTree>
    <p:extLst>
      <p:ext uri="{BB962C8B-B14F-4D97-AF65-F5344CB8AC3E}">
        <p14:creationId xmlns:p14="http://schemas.microsoft.com/office/powerpoint/2010/main" val="2125404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8A11D6-751F-13A9-D745-E8D07019081A}"/>
              </a:ext>
            </a:extLst>
          </p:cNvPr>
          <p:cNvSpPr txBox="1"/>
          <p:nvPr/>
        </p:nvSpPr>
        <p:spPr>
          <a:xfrm>
            <a:off x="1036320" y="3552051"/>
            <a:ext cx="6107228" cy="2538259"/>
          </a:xfrm>
          <a:prstGeom prst="rect">
            <a:avLst/>
          </a:prstGeom>
          <a:noFill/>
        </p:spPr>
        <p:txBody>
          <a:bodyPr wrap="square">
            <a:spAutoFit/>
          </a:bodyPr>
          <a:lstStyle/>
          <a:p>
            <a:pPr algn="l">
              <a:lnSpc>
                <a:spcPct val="150000"/>
              </a:lnSpc>
              <a:buFont typeface="+mj-lt"/>
              <a:buAutoNum type="arabicPeriod"/>
            </a:pPr>
            <a:r>
              <a:rPr lang="en-US" b="0" i="0" dirty="0">
                <a:effectLst/>
                <a:latin typeface="Bookman Old Style" panose="02050604050505020204" pitchFamily="18" charset="0"/>
              </a:rPr>
              <a:t>Requirement Analysis.</a:t>
            </a:r>
          </a:p>
          <a:p>
            <a:pPr algn="l">
              <a:lnSpc>
                <a:spcPct val="150000"/>
              </a:lnSpc>
              <a:buFont typeface="+mj-lt"/>
              <a:buAutoNum type="arabicPeriod"/>
            </a:pPr>
            <a:r>
              <a:rPr lang="en-US" b="0" i="0" dirty="0">
                <a:effectLst/>
                <a:latin typeface="Bookman Old Style" panose="02050604050505020204" pitchFamily="18" charset="0"/>
              </a:rPr>
              <a:t>Planning the test.</a:t>
            </a:r>
          </a:p>
          <a:p>
            <a:pPr algn="l">
              <a:lnSpc>
                <a:spcPct val="150000"/>
              </a:lnSpc>
              <a:buFont typeface="+mj-lt"/>
              <a:buAutoNum type="arabicPeriod"/>
            </a:pPr>
            <a:r>
              <a:rPr lang="en-US" b="0" i="0" dirty="0">
                <a:effectLst/>
                <a:latin typeface="Bookman Old Style" panose="02050604050505020204" pitchFamily="18" charset="0"/>
              </a:rPr>
              <a:t>Developing the test case.</a:t>
            </a:r>
          </a:p>
          <a:p>
            <a:pPr algn="l">
              <a:lnSpc>
                <a:spcPct val="150000"/>
              </a:lnSpc>
              <a:buFont typeface="+mj-lt"/>
              <a:buAutoNum type="arabicPeriod"/>
            </a:pPr>
            <a:r>
              <a:rPr lang="en-US" b="0" i="0" dirty="0">
                <a:effectLst/>
                <a:latin typeface="Bookman Old Style" panose="02050604050505020204" pitchFamily="18" charset="0"/>
              </a:rPr>
              <a:t>Setting up the test environment.</a:t>
            </a:r>
          </a:p>
          <a:p>
            <a:pPr algn="l">
              <a:lnSpc>
                <a:spcPct val="150000"/>
              </a:lnSpc>
              <a:buFont typeface="+mj-lt"/>
              <a:buAutoNum type="arabicPeriod"/>
            </a:pPr>
            <a:r>
              <a:rPr lang="en-US" b="0" i="0" dirty="0">
                <a:effectLst/>
                <a:latin typeface="Bookman Old Style" panose="02050604050505020204" pitchFamily="18" charset="0"/>
              </a:rPr>
              <a:t>Executing the test.</a:t>
            </a:r>
          </a:p>
          <a:p>
            <a:pPr algn="l">
              <a:lnSpc>
                <a:spcPct val="150000"/>
              </a:lnSpc>
              <a:buFont typeface="+mj-lt"/>
              <a:buAutoNum type="arabicPeriod"/>
            </a:pPr>
            <a:r>
              <a:rPr lang="en-US" b="0" i="0" dirty="0">
                <a:effectLst/>
                <a:latin typeface="Bookman Old Style" panose="02050604050505020204" pitchFamily="18" charset="0"/>
              </a:rPr>
              <a:t>End of test, or closing the test cycle.</a:t>
            </a:r>
          </a:p>
        </p:txBody>
      </p:sp>
      <p:sp>
        <p:nvSpPr>
          <p:cNvPr id="9" name="TextBox 8">
            <a:extLst>
              <a:ext uri="{FF2B5EF4-FFF2-40B4-BE49-F238E27FC236}">
                <a16:creationId xmlns:a16="http://schemas.microsoft.com/office/drawing/2014/main" id="{336D2E1B-B272-75C7-5262-9B4D5198273D}"/>
              </a:ext>
            </a:extLst>
          </p:cNvPr>
          <p:cNvSpPr txBox="1"/>
          <p:nvPr/>
        </p:nvSpPr>
        <p:spPr>
          <a:xfrm>
            <a:off x="3368842" y="154004"/>
            <a:ext cx="6073541" cy="800219"/>
          </a:xfrm>
          <a:prstGeom prst="rect">
            <a:avLst/>
          </a:prstGeom>
          <a:noFill/>
        </p:spPr>
        <p:txBody>
          <a:bodyPr wrap="square" rtlCol="0">
            <a:spAutoFit/>
          </a:bodyPr>
          <a:lstStyle/>
          <a:p>
            <a:r>
              <a:rPr lang="en-US" sz="2800" b="1" dirty="0"/>
              <a:t>HOW TESTING IS CONDUCTED?</a:t>
            </a:r>
          </a:p>
          <a:p>
            <a:endParaRPr lang="en-IN" dirty="0"/>
          </a:p>
        </p:txBody>
      </p:sp>
      <p:pic>
        <p:nvPicPr>
          <p:cNvPr id="13" name="Picture 12" descr="Diagram&#10;&#10;Description automatically generated">
            <a:extLst>
              <a:ext uri="{FF2B5EF4-FFF2-40B4-BE49-F238E27FC236}">
                <a16:creationId xmlns:a16="http://schemas.microsoft.com/office/drawing/2014/main" id="{18D57194-586E-DB8A-1EFC-387F6103E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7771" y="3658468"/>
            <a:ext cx="3748407" cy="2517178"/>
          </a:xfrm>
          <a:prstGeom prst="rect">
            <a:avLst/>
          </a:prstGeom>
        </p:spPr>
      </p:pic>
      <p:graphicFrame>
        <p:nvGraphicFramePr>
          <p:cNvPr id="15" name="TextBox 4">
            <a:extLst>
              <a:ext uri="{FF2B5EF4-FFF2-40B4-BE49-F238E27FC236}">
                <a16:creationId xmlns:a16="http://schemas.microsoft.com/office/drawing/2014/main" id="{7755289F-4AA2-029A-23ED-46C9CD78498E}"/>
              </a:ext>
            </a:extLst>
          </p:cNvPr>
          <p:cNvGraphicFramePr/>
          <p:nvPr/>
        </p:nvGraphicFramePr>
        <p:xfrm>
          <a:off x="666550" y="767690"/>
          <a:ext cx="10489130" cy="2810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3745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indoor, computer, furniture&#10;&#10;Description automatically generated">
            <a:extLst>
              <a:ext uri="{FF2B5EF4-FFF2-40B4-BE49-F238E27FC236}">
                <a16:creationId xmlns:a16="http://schemas.microsoft.com/office/drawing/2014/main" id="{34A3E110-4391-0673-9433-2E3E23FE0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439"/>
            <a:ext cx="12192000" cy="6821866"/>
          </a:xfrm>
          <a:prstGeom prst="rect">
            <a:avLst/>
          </a:prstGeom>
        </p:spPr>
      </p:pic>
      <p:sp>
        <p:nvSpPr>
          <p:cNvPr id="7" name="TextBox 6">
            <a:extLst>
              <a:ext uri="{FF2B5EF4-FFF2-40B4-BE49-F238E27FC236}">
                <a16:creationId xmlns:a16="http://schemas.microsoft.com/office/drawing/2014/main" id="{8D97EC01-5374-3883-45A2-E1CA35D7BDA9}"/>
              </a:ext>
            </a:extLst>
          </p:cNvPr>
          <p:cNvSpPr txBox="1"/>
          <p:nvPr/>
        </p:nvSpPr>
        <p:spPr>
          <a:xfrm>
            <a:off x="2997200" y="846575"/>
            <a:ext cx="7020560" cy="646331"/>
          </a:xfrm>
          <a:prstGeom prst="rect">
            <a:avLst/>
          </a:prstGeom>
          <a:noFill/>
        </p:spPr>
        <p:txBody>
          <a:bodyPr wrap="square">
            <a:spAutoFit/>
          </a:bodyPr>
          <a:lstStyle/>
          <a:p>
            <a:r>
              <a:rPr lang="en-US" sz="3600" b="1" dirty="0"/>
              <a:t>SOFTWARE TESTING – ( PAST )</a:t>
            </a:r>
            <a:endParaRPr lang="en-IN" sz="3600" dirty="0"/>
          </a:p>
        </p:txBody>
      </p:sp>
    </p:spTree>
    <p:extLst>
      <p:ext uri="{BB962C8B-B14F-4D97-AF65-F5344CB8AC3E}">
        <p14:creationId xmlns:p14="http://schemas.microsoft.com/office/powerpoint/2010/main" val="532140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31" name="Rectangle 30">
            <a:extLst>
              <a:ext uri="{FF2B5EF4-FFF2-40B4-BE49-F238E27FC236}">
                <a16:creationId xmlns:a16="http://schemas.microsoft.com/office/drawing/2014/main" id="{E09CCB3F-DBCE-4964-9E34-8C5DE80EF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A2F1BD9-2753-3298-D148-7E47FEFAA23F}"/>
              </a:ext>
            </a:extLst>
          </p:cNvPr>
          <p:cNvSpPr txBox="1"/>
          <p:nvPr/>
        </p:nvSpPr>
        <p:spPr>
          <a:xfrm>
            <a:off x="7532710" y="620722"/>
            <a:ext cx="3518748" cy="1142462"/>
          </a:xfrm>
          <a:prstGeom prst="rect">
            <a:avLst/>
          </a:prstGeom>
        </p:spPr>
        <p:txBody>
          <a:bodyPr vert="horz" lIns="91440" tIns="45720" rIns="91440" bIns="45720" rtlCol="0" anchor="b">
            <a:normAutofit/>
          </a:bodyPr>
          <a:lstStyle/>
          <a:p>
            <a:pPr>
              <a:spcBef>
                <a:spcPct val="0"/>
              </a:spcBef>
              <a:spcAft>
                <a:spcPts val="600"/>
              </a:spcAft>
            </a:pPr>
            <a:r>
              <a:rPr lang="en-US" sz="2800" b="1" cap="all">
                <a:ln w="3175" cmpd="sng">
                  <a:noFill/>
                </a:ln>
                <a:latin typeface="+mj-lt"/>
                <a:ea typeface="+mj-ea"/>
                <a:cs typeface="+mj-cs"/>
              </a:rPr>
              <a:t>SOFTWARE TESTING – ( PAST )</a:t>
            </a:r>
            <a:endParaRPr lang="en-US" sz="2800" cap="all">
              <a:ln w="3175" cmpd="sng">
                <a:noFill/>
              </a:ln>
              <a:latin typeface="+mj-lt"/>
              <a:ea typeface="+mj-ea"/>
              <a:cs typeface="+mj-cs"/>
            </a:endParaRPr>
          </a:p>
        </p:txBody>
      </p:sp>
      <p:sp>
        <p:nvSpPr>
          <p:cNvPr id="33" name="Snip Diagonal Corner Rectangle 24">
            <a:extLst>
              <a:ext uri="{FF2B5EF4-FFF2-40B4-BE49-F238E27FC236}">
                <a16:creationId xmlns:a16="http://schemas.microsoft.com/office/drawing/2014/main" id="{1DFF944F-74BA-483A-82C0-64E3AAF4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9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invertebrate&#10;&#10;Description automatically generated">
            <a:extLst>
              <a:ext uri="{FF2B5EF4-FFF2-40B4-BE49-F238E27FC236}">
                <a16:creationId xmlns:a16="http://schemas.microsoft.com/office/drawing/2014/main" id="{CF8E2F10-6699-D8E7-4AB9-36CA9681F925}"/>
              </a:ext>
            </a:extLst>
          </p:cNvPr>
          <p:cNvPicPr>
            <a:picLocks noChangeAspect="1"/>
          </p:cNvPicPr>
          <p:nvPr/>
        </p:nvPicPr>
        <p:blipFill rotWithShape="1">
          <a:blip r:embed="rId2">
            <a:extLst>
              <a:ext uri="{28A0092B-C50C-407E-A947-70E740481C1C}">
                <a14:useLocalDpi xmlns:a14="http://schemas.microsoft.com/office/drawing/2010/main" val="0"/>
              </a:ext>
            </a:extLst>
          </a:blip>
          <a:srcRect l="7943" r="7943"/>
          <a:stretch/>
        </p:blipFill>
        <p:spPr>
          <a:xfrm>
            <a:off x="569640" y="620722"/>
            <a:ext cx="6662196" cy="528683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3" name="TextBox 2">
            <a:extLst>
              <a:ext uri="{FF2B5EF4-FFF2-40B4-BE49-F238E27FC236}">
                <a16:creationId xmlns:a16="http://schemas.microsoft.com/office/drawing/2014/main" id="{DEFCCD8A-006E-C12B-80CD-E8394CB428B6}"/>
              </a:ext>
            </a:extLst>
          </p:cNvPr>
          <p:cNvSpPr txBox="1"/>
          <p:nvPr/>
        </p:nvSpPr>
        <p:spPr>
          <a:xfrm>
            <a:off x="7532710" y="1822449"/>
            <a:ext cx="3479419" cy="3070226"/>
          </a:xfrm>
          <a:prstGeom prst="rect">
            <a:avLst/>
          </a:prstGeom>
        </p:spPr>
        <p:txBody>
          <a:bodyPr vert="horz" lIns="91440" tIns="45720" rIns="91440" bIns="45720" rtlCol="0" anchor="t">
            <a:normAutofit/>
          </a:bodyPr>
          <a:lstStyle/>
          <a:p>
            <a:pPr marL="285750" indent="-285750">
              <a:lnSpc>
                <a:spcPct val="90000"/>
              </a:lnSpc>
              <a:spcBef>
                <a:spcPct val="20000"/>
              </a:spcBef>
              <a:spcAft>
                <a:spcPts val="600"/>
              </a:spcAft>
              <a:buClr>
                <a:schemeClr val="tx1"/>
              </a:buClr>
              <a:buSzPct val="80000"/>
              <a:buFont typeface="Wingdings 3" panose="05040102010807070707" pitchFamily="18" charset="2"/>
              <a:buChar char=""/>
            </a:pPr>
            <a:r>
              <a:rPr lang="en-US" sz="1200" b="0" i="0">
                <a:solidFill>
                  <a:schemeClr val="bg2">
                    <a:lumMod val="75000"/>
                  </a:schemeClr>
                </a:solidFill>
              </a:rPr>
              <a:t>Software testing is</a:t>
            </a:r>
            <a:r>
              <a:rPr lang="en-US" sz="1200" i="0">
                <a:solidFill>
                  <a:schemeClr val="bg2">
                    <a:lumMod val="75000"/>
                  </a:schemeClr>
                </a:solidFill>
              </a:rPr>
              <a:t> the process of evaluating and verifying that a software product or application does what it is supposed to do</a:t>
            </a:r>
            <a:r>
              <a:rPr lang="en-US" sz="1200" b="0" i="0">
                <a:solidFill>
                  <a:schemeClr val="bg2">
                    <a:lumMod val="75000"/>
                  </a:schemeClr>
                </a:solidFill>
              </a:rPr>
              <a:t>. </a:t>
            </a:r>
          </a:p>
          <a:p>
            <a:pPr marL="285750" indent="-285750">
              <a:lnSpc>
                <a:spcPct val="90000"/>
              </a:lnSpc>
              <a:spcBef>
                <a:spcPct val="20000"/>
              </a:spcBef>
              <a:spcAft>
                <a:spcPts val="600"/>
              </a:spcAft>
              <a:buClr>
                <a:schemeClr val="tx1"/>
              </a:buClr>
              <a:buSzPct val="80000"/>
              <a:buFont typeface="Wingdings 3" panose="05040102010807070707" pitchFamily="18" charset="2"/>
              <a:buChar char=""/>
            </a:pPr>
            <a:r>
              <a:rPr lang="en-US" sz="1200" b="0" i="0">
                <a:solidFill>
                  <a:schemeClr val="bg2">
                    <a:lumMod val="75000"/>
                  </a:schemeClr>
                </a:solidFill>
              </a:rPr>
              <a:t>The benefits of testing include preventing bugs, reducing development costs and improving performance.</a:t>
            </a:r>
          </a:p>
          <a:p>
            <a:pPr marL="285750" indent="-285750">
              <a:lnSpc>
                <a:spcPct val="90000"/>
              </a:lnSpc>
              <a:spcBef>
                <a:spcPct val="20000"/>
              </a:spcBef>
              <a:spcAft>
                <a:spcPts val="600"/>
              </a:spcAft>
              <a:buClr>
                <a:schemeClr val="tx1"/>
              </a:buClr>
              <a:buSzPct val="80000"/>
              <a:buFont typeface="Wingdings 3" panose="05040102010807070707" pitchFamily="18" charset="2"/>
              <a:buChar char=""/>
            </a:pPr>
            <a:r>
              <a:rPr lang="en-US" sz="1200">
                <a:solidFill>
                  <a:schemeClr val="bg2">
                    <a:lumMod val="75000"/>
                  </a:schemeClr>
                </a:solidFill>
              </a:rPr>
              <a:t>In olden times there is no must technology is there.</a:t>
            </a:r>
          </a:p>
          <a:p>
            <a:pPr marL="285750" indent="-285750">
              <a:lnSpc>
                <a:spcPct val="90000"/>
              </a:lnSpc>
              <a:spcBef>
                <a:spcPct val="20000"/>
              </a:spcBef>
              <a:spcAft>
                <a:spcPts val="600"/>
              </a:spcAft>
              <a:buClr>
                <a:schemeClr val="tx1"/>
              </a:buClr>
              <a:buSzPct val="80000"/>
              <a:buFont typeface="Wingdings 3" panose="05040102010807070707" pitchFamily="18" charset="2"/>
              <a:buChar char=""/>
            </a:pPr>
            <a:r>
              <a:rPr lang="en-US" sz="1200">
                <a:solidFill>
                  <a:schemeClr val="bg2">
                    <a:lumMod val="75000"/>
                  </a:schemeClr>
                </a:solidFill>
              </a:rPr>
              <a:t>They used to work for long hours to develop.</a:t>
            </a:r>
          </a:p>
          <a:p>
            <a:pPr marL="285750" indent="-285750">
              <a:lnSpc>
                <a:spcPct val="90000"/>
              </a:lnSpc>
              <a:spcBef>
                <a:spcPct val="20000"/>
              </a:spcBef>
              <a:spcAft>
                <a:spcPts val="600"/>
              </a:spcAft>
              <a:buClr>
                <a:schemeClr val="tx1"/>
              </a:buClr>
              <a:buSzPct val="80000"/>
              <a:buFont typeface="Wingdings 3" panose="05040102010807070707" pitchFamily="18" charset="2"/>
              <a:buChar char=""/>
            </a:pPr>
            <a:r>
              <a:rPr lang="en-US" sz="1200">
                <a:solidFill>
                  <a:schemeClr val="bg2">
                    <a:lumMod val="75000"/>
                  </a:schemeClr>
                </a:solidFill>
              </a:rPr>
              <a:t>In past, there is less technology and less members in interest in testing.</a:t>
            </a:r>
          </a:p>
          <a:p>
            <a:pPr marL="285750" indent="-285750">
              <a:lnSpc>
                <a:spcPct val="90000"/>
              </a:lnSpc>
              <a:spcBef>
                <a:spcPct val="20000"/>
              </a:spcBef>
              <a:spcAft>
                <a:spcPts val="600"/>
              </a:spcAft>
              <a:buClr>
                <a:schemeClr val="tx1"/>
              </a:buClr>
              <a:buSzPct val="80000"/>
              <a:buFont typeface="Wingdings 3" panose="05040102010807070707" pitchFamily="18" charset="2"/>
              <a:buChar char=""/>
            </a:pPr>
            <a:endParaRPr lang="en-US" sz="1200">
              <a:solidFill>
                <a:schemeClr val="bg2">
                  <a:lumMod val="75000"/>
                </a:schemeClr>
              </a:solidFill>
            </a:endParaRPr>
          </a:p>
        </p:txBody>
      </p:sp>
      <p:grpSp>
        <p:nvGrpSpPr>
          <p:cNvPr id="35" name="Group 34">
            <a:extLst>
              <a:ext uri="{FF2B5EF4-FFF2-40B4-BE49-F238E27FC236}">
                <a16:creationId xmlns:a16="http://schemas.microsoft.com/office/drawing/2014/main" id="{A9733A91-F958-4629-801A-3F6F1E09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6" name="Straight Connector 35">
              <a:extLst>
                <a:ext uri="{FF2B5EF4-FFF2-40B4-BE49-F238E27FC236}">
                  <a16:creationId xmlns:a16="http://schemas.microsoft.com/office/drawing/2014/main" id="{F3812972-C68B-4C59-B3A7-4AF61E935D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B3F3B7C-7909-4486-AA08-5C6B625C3A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0BD7DA8-741F-4296-9363-05EF915411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2068EFC-20FC-456F-839F-4BCFFCAA8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3251C60F-B911-433E-BF75-3BBEFD0538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027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9" name="Straight Connector 13">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15">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17">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19">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21">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4" name="Rectangle 23">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eople sitting around a table with laptops&#10;&#10;Description automatically generated with medium confidence">
            <a:extLst>
              <a:ext uri="{FF2B5EF4-FFF2-40B4-BE49-F238E27FC236}">
                <a16:creationId xmlns:a16="http://schemas.microsoft.com/office/drawing/2014/main" id="{1CDF74D6-D069-47DC-0F22-1C38C4A33A7F}"/>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3175" y="10"/>
            <a:ext cx="12192000" cy="6857990"/>
          </a:xfrm>
          <a:prstGeom prst="rect">
            <a:avLst/>
          </a:prstGeom>
        </p:spPr>
      </p:pic>
      <p:sp>
        <p:nvSpPr>
          <p:cNvPr id="3" name="TextBox 2">
            <a:extLst>
              <a:ext uri="{FF2B5EF4-FFF2-40B4-BE49-F238E27FC236}">
                <a16:creationId xmlns:a16="http://schemas.microsoft.com/office/drawing/2014/main" id="{2DB117DA-CBDE-20E5-2682-D7A1F074BB73}"/>
              </a:ext>
            </a:extLst>
          </p:cNvPr>
          <p:cNvSpPr txBox="1"/>
          <p:nvPr/>
        </p:nvSpPr>
        <p:spPr>
          <a:xfrm>
            <a:off x="684212" y="685799"/>
            <a:ext cx="8001000" cy="2971801"/>
          </a:xfrm>
          <a:prstGeom prst="rect">
            <a:avLst/>
          </a:prstGeom>
        </p:spPr>
        <p:txBody>
          <a:bodyPr vert="horz" lIns="91440" tIns="45720" rIns="91440" bIns="45720" rtlCol="0" anchor="b">
            <a:normAutofit/>
          </a:bodyPr>
          <a:lstStyle/>
          <a:p>
            <a:pPr>
              <a:spcBef>
                <a:spcPct val="0"/>
              </a:spcBef>
              <a:spcAft>
                <a:spcPts val="600"/>
              </a:spcAft>
            </a:pPr>
            <a:r>
              <a:rPr lang="en-US" sz="4800" b="1" cap="all">
                <a:ln w="3175" cmpd="sng">
                  <a:noFill/>
                </a:ln>
                <a:latin typeface="+mj-lt"/>
                <a:ea typeface="+mj-ea"/>
                <a:cs typeface="+mj-cs"/>
              </a:rPr>
              <a:t>SOFTWARE TESTING – ( PRESENT )</a:t>
            </a:r>
            <a:endParaRPr lang="en-US" sz="4800" cap="all">
              <a:ln w="3175" cmpd="sng">
                <a:noFill/>
              </a:ln>
              <a:latin typeface="+mj-lt"/>
              <a:ea typeface="+mj-ea"/>
              <a:cs typeface="+mj-cs"/>
            </a:endParaRPr>
          </a:p>
        </p:txBody>
      </p:sp>
    </p:spTree>
    <p:extLst>
      <p:ext uri="{BB962C8B-B14F-4D97-AF65-F5344CB8AC3E}">
        <p14:creationId xmlns:p14="http://schemas.microsoft.com/office/powerpoint/2010/main" val="2590100380"/>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Metadata/LabelInfo.xml><?xml version="1.0" encoding="utf-8"?>
<clbl:labelList xmlns:clbl="http://schemas.microsoft.com/office/2020/mipLabelMetadata">
  <clbl:label id="{13085c86-4bcb-460a-a6f0-b373421c6323}" enabled="0" method="" siteId="{13085c86-4bcb-460a-a6f0-b373421c6323}" removed="1"/>
</clbl:labelList>
</file>

<file path=docProps/app.xml><?xml version="1.0" encoding="utf-8"?>
<Properties xmlns="http://schemas.openxmlformats.org/officeDocument/2006/extended-properties" xmlns:vt="http://schemas.openxmlformats.org/officeDocument/2006/docPropsVTypes">
  <Template>TM03457496[[fn=Parallax]]</Template>
  <TotalTime>271</TotalTime>
  <Words>3076</Words>
  <Application>Microsoft Office PowerPoint</Application>
  <PresentationFormat>Widescreen</PresentationFormat>
  <Paragraphs>273</Paragraphs>
  <Slides>43</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43</vt:i4>
      </vt:variant>
    </vt:vector>
  </HeadingPairs>
  <TitlesOfParts>
    <vt:vector size="59" baseType="lpstr">
      <vt:lpstr>arial</vt:lpstr>
      <vt:lpstr>arial</vt:lpstr>
      <vt:lpstr>Bookman Old Style</vt:lpstr>
      <vt:lpstr>Century Gothic</vt:lpstr>
      <vt:lpstr>charter</vt:lpstr>
      <vt:lpstr>Open Sans</vt:lpstr>
      <vt:lpstr>Open Sans</vt:lpstr>
      <vt:lpstr>open_sansregular</vt:lpstr>
      <vt:lpstr>Raleway</vt:lpstr>
      <vt:lpstr>Roboto</vt:lpstr>
      <vt:lpstr>Source Serif Pro</vt:lpstr>
      <vt:lpstr>Verdana</vt:lpstr>
      <vt:lpstr>Wingdings</vt:lpstr>
      <vt:lpstr>Wingdings 3</vt:lpstr>
      <vt:lpstr>Work Sans</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Ruchita Bhogapuram</dc:creator>
  <cp:lastModifiedBy>Ruchita Bhogapuram</cp:lastModifiedBy>
  <cp:revision>1</cp:revision>
  <dcterms:created xsi:type="dcterms:W3CDTF">2022-06-29T05:55:25Z</dcterms:created>
  <dcterms:modified xsi:type="dcterms:W3CDTF">2022-07-03T08:32:45Z</dcterms:modified>
</cp:coreProperties>
</file>